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32" r:id="rId2"/>
    <p:sldId id="333" r:id="rId3"/>
    <p:sldId id="256" r:id="rId4"/>
    <p:sldId id="336" r:id="rId5"/>
    <p:sldId id="338" r:id="rId6"/>
    <p:sldId id="327" r:id="rId7"/>
    <p:sldId id="328" r:id="rId8"/>
    <p:sldId id="330" r:id="rId9"/>
    <p:sldId id="331" r:id="rId10"/>
    <p:sldId id="329" r:id="rId11"/>
    <p:sldId id="334" r:id="rId12"/>
    <p:sldId id="257" r:id="rId13"/>
    <p:sldId id="335" r:id="rId14"/>
    <p:sldId id="258" r:id="rId15"/>
    <p:sldId id="300" r:id="rId16"/>
    <p:sldId id="301" r:id="rId17"/>
    <p:sldId id="302" r:id="rId18"/>
    <p:sldId id="325" r:id="rId19"/>
    <p:sldId id="306" r:id="rId20"/>
    <p:sldId id="299" r:id="rId21"/>
    <p:sldId id="352" r:id="rId22"/>
    <p:sldId id="319" r:id="rId23"/>
    <p:sldId id="346" r:id="rId24"/>
    <p:sldId id="337" r:id="rId25"/>
    <p:sldId id="344" r:id="rId26"/>
    <p:sldId id="345" r:id="rId27"/>
    <p:sldId id="347" r:id="rId28"/>
    <p:sldId id="307" r:id="rId29"/>
    <p:sldId id="308" r:id="rId30"/>
    <p:sldId id="309" r:id="rId31"/>
    <p:sldId id="323" r:id="rId32"/>
    <p:sldId id="340" r:id="rId33"/>
    <p:sldId id="341" r:id="rId34"/>
    <p:sldId id="343" r:id="rId35"/>
    <p:sldId id="342" r:id="rId36"/>
    <p:sldId id="348" r:id="rId37"/>
    <p:sldId id="349" r:id="rId38"/>
    <p:sldId id="350" r:id="rId39"/>
    <p:sldId id="351" r:id="rId40"/>
    <p:sldId id="339" r:id="rId41"/>
    <p:sldId id="298" r:id="rId42"/>
    <p:sldId id="295" r:id="rId43"/>
    <p:sldId id="296" r:id="rId44"/>
    <p:sldId id="297" r:id="rId4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57D3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314" autoAdjust="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54467F-888D-47CF-9FBE-8ACF24997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3C5A5B7-D0B9-466E-BD43-A88AB4D8B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1BB31-CE52-4FC6-AADF-0C719BB2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EAF939-0298-4802-B2A3-F00C8734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85A7C3-C52E-4DC3-B97A-368A77C1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01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745DB-2489-4074-B4A5-489C2E4F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5060A4-1D9C-4204-BE15-1B06C902D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6913E3-803C-40D1-8E8B-33674252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C18590-F9CC-4483-95EA-6C07419B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C2AF09-213E-4F79-82D2-85B7A856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4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071E08D-49B8-48DB-A18A-AC5A714F9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D1D55F-AD4E-44E8-9232-8EB2FAF23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C94FF0-11CA-492C-969D-CCF1F38A0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E3AE6A-3564-41BD-A5F3-242FE2FCA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C20032-2910-455F-B295-0DB85D56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2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45DF9-4B1E-40A5-845C-F885E9A1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FB35E9-CD3A-47A8-8D67-A6241373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801C25-E090-4BC0-B6C0-B594F10E5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AEA35A-0704-4A0D-84C3-892917D0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A02DA6-4BAE-4AD2-8FD7-AD930ECC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17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79C25-6232-4CC8-88E3-ECBAD4DB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49B65D-282C-4B0D-959B-849402497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549C7-D81F-4719-8955-248B1E5B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453C5-0DA0-4889-9F5E-332DEAA4E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C3513E-5FC0-4B60-8EC4-74D52391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54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86D1E-FE67-4331-B033-87F85A9A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2C0B33-9572-40E8-9434-BE6EBAEE3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B5899B-8C65-4EA6-914A-3DFB1B584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0C3DA-E914-4CEF-A061-AD53437F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E66837-D248-4A17-A66F-4B57A6D4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3AF6B5-73FA-4BF4-BFDE-4CA0B6CB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10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A48BB-1075-437A-B241-6507140F4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F26577-CE43-409D-B411-B653071E6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C70728-6247-4F40-9490-15998785D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57ED8C-6A60-4C34-AAAE-A82793866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E4D8AB-D3C0-4121-867E-08600F789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542D5D-B9FA-4140-9F1E-FD7F8A63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67925F-8B8F-424B-AA37-E3CF14A3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29A943-431D-4E1C-8E6A-A1FF93C1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92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0C742-2F9F-441E-9557-8A0AF098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C3596F-6CA6-4C9E-A671-2335ADE7D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214117-DECD-4C51-AFC3-37B448E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5DF591-45F1-471E-BE34-7CF65304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91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4741E7-EE6C-4DDD-A27A-78DD4FEF1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879139-3C33-4536-AFF5-6917B200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D0B32B-F95F-4CA6-AD51-51D15AF9B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71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2F95B5-F856-4F18-9F45-CBC4C9BE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592DE-3B40-4C1F-8750-6F1405EBF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A065E2-DE98-4C54-8FBB-E80A03503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8DC520-6A76-4D62-87E6-E6E66648F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7B27BF-5DE8-4F11-A4DD-B2DF55B9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B3CCAE-D830-4256-AC8C-A80FB57D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5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8E77A-BE11-408A-9FFB-24351431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95B574C-3E3D-46ED-9B59-E8E71B972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55ECED-84FD-4642-993A-8A207191A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2B4A61-9236-4BEC-A59B-26632B9C1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8E5838-FF0E-4A87-98BA-8D1BE4AA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F8D23B-DA60-4A75-96F3-ACFC9D80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57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2A6E9E-7CDB-40B1-8EC6-12CD7A20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A98E11-DAA5-4778-A969-9C5FCBA77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23FEB4-39B4-43AE-A59A-340A59D4A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2A282-BD6A-4283-B724-273680163FA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6C5472-FC4F-47DB-BEF1-8AA00523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B28E1-99C3-4DC8-A100-B4D8F0F9F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8BE91-5857-4F18-ACC3-BA3D02E88F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0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1131FE0D-24FF-4B4D-8BD5-01848D8F6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038"/>
            <a:ext cx="12185032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392459-A4DA-4296-8BBF-0BCB863582B3}"/>
              </a:ext>
            </a:extLst>
          </p:cNvPr>
          <p:cNvSpPr txBox="1"/>
          <p:nvPr/>
        </p:nvSpPr>
        <p:spPr>
          <a:xfrm>
            <a:off x="162794" y="0"/>
            <a:ext cx="165942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500" b="1" dirty="0"/>
              <a:t>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EE87EE-C35E-4A35-8A62-07F9D3F0E84D}"/>
              </a:ext>
            </a:extLst>
          </p:cNvPr>
          <p:cNvSpPr txBox="1"/>
          <p:nvPr/>
        </p:nvSpPr>
        <p:spPr>
          <a:xfrm rot="178234">
            <a:off x="2848781" y="1256346"/>
            <a:ext cx="55707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かんたんにする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E6EAAB-DEDF-4A25-8496-4E239FF28425}"/>
              </a:ext>
            </a:extLst>
          </p:cNvPr>
          <p:cNvSpPr txBox="1"/>
          <p:nvPr/>
        </p:nvSpPr>
        <p:spPr>
          <a:xfrm>
            <a:off x="1430516" y="4130155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わりざん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62A88E-4CA3-448E-A206-0BFD84929A4E}"/>
              </a:ext>
            </a:extLst>
          </p:cNvPr>
          <p:cNvSpPr txBox="1"/>
          <p:nvPr/>
        </p:nvSpPr>
        <p:spPr>
          <a:xfrm rot="21356064">
            <a:off x="5948443" y="3652514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やくそくする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A6B9BE-EFF1-40B5-81D4-1D3C8290C55C}"/>
              </a:ext>
            </a:extLst>
          </p:cNvPr>
          <p:cNvSpPr txBox="1"/>
          <p:nvPr/>
        </p:nvSpPr>
        <p:spPr>
          <a:xfrm rot="21321776">
            <a:off x="7529319" y="2351271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ちかう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514AEF-22B5-4062-B79A-7C3529B9BDDF}"/>
              </a:ext>
            </a:extLst>
          </p:cNvPr>
          <p:cNvSpPr txBox="1"/>
          <p:nvPr/>
        </p:nvSpPr>
        <p:spPr>
          <a:xfrm rot="298616">
            <a:off x="4839624" y="5211862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みじかくする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26A3E8-373E-4FA3-A46C-B0972EFADCA8}"/>
              </a:ext>
            </a:extLst>
          </p:cNvPr>
          <p:cNvSpPr txBox="1"/>
          <p:nvPr/>
        </p:nvSpPr>
        <p:spPr>
          <a:xfrm rot="250580">
            <a:off x="2500972" y="2596923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だいたい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7F29DA-80A1-4E2A-846D-6CE5ED0DFE66}"/>
              </a:ext>
            </a:extLst>
          </p:cNvPr>
          <p:cNvSpPr txBox="1"/>
          <p:nvPr/>
        </p:nvSpPr>
        <p:spPr>
          <a:xfrm>
            <a:off x="1985017" y="107397"/>
            <a:ext cx="94179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chemeClr val="bg1"/>
                </a:solidFill>
              </a:rPr>
              <a:t>算数で使う約の</a:t>
            </a:r>
            <a:r>
              <a:rPr lang="ja-JP" altLang="en-US" sz="6000" b="1" dirty="0">
                <a:solidFill>
                  <a:schemeClr val="bg1"/>
                </a:solidFill>
              </a:rPr>
              <a:t>意味はどれ</a:t>
            </a:r>
            <a:endParaRPr kumimoji="1" lang="ja-JP" alt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73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1A9D9-B568-4EB0-A725-9049E115A529}"/>
              </a:ext>
            </a:extLst>
          </p:cNvPr>
          <p:cNvSpPr txBox="1"/>
          <p:nvPr/>
        </p:nvSpPr>
        <p:spPr>
          <a:xfrm>
            <a:off x="1220666" y="2196088"/>
            <a:ext cx="2955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3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17672D-E5E8-46FC-8F1F-6BC0456DDCAC}"/>
              </a:ext>
            </a:extLst>
          </p:cNvPr>
          <p:cNvSpPr txBox="1"/>
          <p:nvPr/>
        </p:nvSpPr>
        <p:spPr>
          <a:xfrm>
            <a:off x="1220666" y="1122404"/>
            <a:ext cx="2955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1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28FC0-FCE0-4B03-9DF2-FBC7153E9DDD}"/>
              </a:ext>
            </a:extLst>
          </p:cNvPr>
          <p:cNvSpPr txBox="1"/>
          <p:nvPr/>
        </p:nvSpPr>
        <p:spPr>
          <a:xfrm>
            <a:off x="263770" y="1106323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1A76-7FF4-4867-88A6-54BF7186BDB7}"/>
              </a:ext>
            </a:extLst>
          </p:cNvPr>
          <p:cNvSpPr txBox="1"/>
          <p:nvPr/>
        </p:nvSpPr>
        <p:spPr>
          <a:xfrm>
            <a:off x="263770" y="2189421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0B06AE-E40C-4163-ADD0-5D7B062F28F0}"/>
              </a:ext>
            </a:extLst>
          </p:cNvPr>
          <p:cNvSpPr txBox="1"/>
          <p:nvPr/>
        </p:nvSpPr>
        <p:spPr>
          <a:xfrm>
            <a:off x="446094" y="0"/>
            <a:ext cx="4662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８の約数は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6646BB-7232-406F-A36D-738262160D6B}"/>
              </a:ext>
            </a:extLst>
          </p:cNvPr>
          <p:cNvSpPr txBox="1"/>
          <p:nvPr/>
        </p:nvSpPr>
        <p:spPr>
          <a:xfrm>
            <a:off x="7263917" y="2183928"/>
            <a:ext cx="3119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4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31F3C0A-C276-454B-BBF1-5FAD0C832467}"/>
              </a:ext>
            </a:extLst>
          </p:cNvPr>
          <p:cNvSpPr txBox="1"/>
          <p:nvPr/>
        </p:nvSpPr>
        <p:spPr>
          <a:xfrm>
            <a:off x="7263917" y="1110244"/>
            <a:ext cx="3119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2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FABAE69-9F62-4EB1-A990-86BE23DC49C5}"/>
              </a:ext>
            </a:extLst>
          </p:cNvPr>
          <p:cNvSpPr txBox="1"/>
          <p:nvPr/>
        </p:nvSpPr>
        <p:spPr>
          <a:xfrm>
            <a:off x="6307021" y="1094163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/>
              <a:t>㋑</a:t>
            </a:r>
            <a:endParaRPr kumimoji="1" lang="ja-JP" altLang="en-US" sz="6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209DF0-9E26-48E8-A54B-2B9C434A0B8A}"/>
              </a:ext>
            </a:extLst>
          </p:cNvPr>
          <p:cNvSpPr txBox="1"/>
          <p:nvPr/>
        </p:nvSpPr>
        <p:spPr>
          <a:xfrm>
            <a:off x="6307021" y="2177261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1ECA0B-ADCA-4033-8533-9E31A999816A}"/>
              </a:ext>
            </a:extLst>
          </p:cNvPr>
          <p:cNvSpPr txBox="1"/>
          <p:nvPr/>
        </p:nvSpPr>
        <p:spPr>
          <a:xfrm>
            <a:off x="1220666" y="3269772"/>
            <a:ext cx="3034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5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6B0C662-E174-4310-AE2B-C0B032E1FD32}"/>
              </a:ext>
            </a:extLst>
          </p:cNvPr>
          <p:cNvSpPr txBox="1"/>
          <p:nvPr/>
        </p:nvSpPr>
        <p:spPr>
          <a:xfrm>
            <a:off x="263770" y="3272519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㋔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6D3368-3988-479D-8C5C-9DFBFC4D533E}"/>
              </a:ext>
            </a:extLst>
          </p:cNvPr>
          <p:cNvSpPr txBox="1"/>
          <p:nvPr/>
        </p:nvSpPr>
        <p:spPr>
          <a:xfrm>
            <a:off x="7337186" y="3257612"/>
            <a:ext cx="2976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en-US" altLang="ja-JP" sz="6000" b="1" dirty="0"/>
              <a:t>6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924D783-A19C-40EA-9B63-8A7EC9E802CC}"/>
              </a:ext>
            </a:extLst>
          </p:cNvPr>
          <p:cNvSpPr txBox="1"/>
          <p:nvPr/>
        </p:nvSpPr>
        <p:spPr>
          <a:xfrm>
            <a:off x="6307021" y="3260359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/>
              <a:t>㋕</a:t>
            </a:r>
            <a:endParaRPr kumimoji="1" lang="ja-JP" altLang="en-US" sz="6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426A472-3623-4C0B-A1DC-7841E863E9AC}"/>
              </a:ext>
            </a:extLst>
          </p:cNvPr>
          <p:cNvSpPr txBox="1"/>
          <p:nvPr/>
        </p:nvSpPr>
        <p:spPr>
          <a:xfrm>
            <a:off x="1220666" y="4343456"/>
            <a:ext cx="3034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kumimoji="1" lang="en-US" altLang="ja-JP" sz="6000" b="1" dirty="0"/>
              <a:t>7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91F81D1-A671-47BE-8DE7-E5491011F075}"/>
              </a:ext>
            </a:extLst>
          </p:cNvPr>
          <p:cNvSpPr txBox="1"/>
          <p:nvPr/>
        </p:nvSpPr>
        <p:spPr>
          <a:xfrm>
            <a:off x="263770" y="4355616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㋖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8CF91AA-60C2-45F5-80A9-9F956DA5443E}"/>
              </a:ext>
            </a:extLst>
          </p:cNvPr>
          <p:cNvSpPr txBox="1"/>
          <p:nvPr/>
        </p:nvSpPr>
        <p:spPr>
          <a:xfrm>
            <a:off x="7337186" y="4331296"/>
            <a:ext cx="29761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kumimoji="1" lang="en-US" altLang="ja-JP" sz="6000" b="1" dirty="0"/>
              <a:t>8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DA01F0E-8192-40BB-BD08-794667702351}"/>
              </a:ext>
            </a:extLst>
          </p:cNvPr>
          <p:cNvSpPr txBox="1"/>
          <p:nvPr/>
        </p:nvSpPr>
        <p:spPr>
          <a:xfrm>
            <a:off x="6307021" y="4343456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/>
              <a:t>㋗</a:t>
            </a:r>
            <a:endParaRPr kumimoji="1" lang="ja-JP" altLang="en-US" sz="6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9965AEA-FE4C-4FCE-A174-E3EA811CEC4C}"/>
              </a:ext>
            </a:extLst>
          </p:cNvPr>
          <p:cNvSpPr txBox="1"/>
          <p:nvPr/>
        </p:nvSpPr>
        <p:spPr>
          <a:xfrm>
            <a:off x="3905985" y="1115519"/>
            <a:ext cx="920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8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17535BF-720D-43E6-9800-FEA7A49DD5AB}"/>
              </a:ext>
            </a:extLst>
          </p:cNvPr>
          <p:cNvSpPr txBox="1"/>
          <p:nvPr/>
        </p:nvSpPr>
        <p:spPr>
          <a:xfrm>
            <a:off x="9913332" y="1135921"/>
            <a:ext cx="920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4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B79317E-E307-417F-BA81-E7CA9EEDCC2D}"/>
              </a:ext>
            </a:extLst>
          </p:cNvPr>
          <p:cNvSpPr txBox="1"/>
          <p:nvPr/>
        </p:nvSpPr>
        <p:spPr>
          <a:xfrm>
            <a:off x="9923224" y="2141080"/>
            <a:ext cx="920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2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B198A94-40E7-4E8E-A81C-9792F14A73BE}"/>
              </a:ext>
            </a:extLst>
          </p:cNvPr>
          <p:cNvSpPr txBox="1"/>
          <p:nvPr/>
        </p:nvSpPr>
        <p:spPr>
          <a:xfrm>
            <a:off x="9913332" y="4355616"/>
            <a:ext cx="920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1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C02DF48-8A32-43C6-A3EF-4433AFF2577B}"/>
              </a:ext>
            </a:extLst>
          </p:cNvPr>
          <p:cNvSpPr txBox="1"/>
          <p:nvPr/>
        </p:nvSpPr>
        <p:spPr>
          <a:xfrm>
            <a:off x="3816594" y="2109826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B00E02D-88E3-4B66-9204-C90C4B98E064}"/>
              </a:ext>
            </a:extLst>
          </p:cNvPr>
          <p:cNvSpPr txBox="1"/>
          <p:nvPr/>
        </p:nvSpPr>
        <p:spPr>
          <a:xfrm>
            <a:off x="3806335" y="3211751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8CF453F-FB98-4A81-B357-E2916A6DCE4F}"/>
              </a:ext>
            </a:extLst>
          </p:cNvPr>
          <p:cNvSpPr txBox="1"/>
          <p:nvPr/>
        </p:nvSpPr>
        <p:spPr>
          <a:xfrm>
            <a:off x="3796812" y="4227414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709102D-8FEE-471F-9B42-71B7AA5DCAC1}"/>
              </a:ext>
            </a:extLst>
          </p:cNvPr>
          <p:cNvSpPr txBox="1"/>
          <p:nvPr/>
        </p:nvSpPr>
        <p:spPr>
          <a:xfrm>
            <a:off x="9782194" y="3214764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6BBD3AFD-0776-41A7-BF4F-BCBFB8E98248}"/>
              </a:ext>
            </a:extLst>
          </p:cNvPr>
          <p:cNvSpPr/>
          <p:nvPr/>
        </p:nvSpPr>
        <p:spPr>
          <a:xfrm>
            <a:off x="2552335" y="1093553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29924B37-44D8-4FBF-9662-D3ACE9877558}"/>
              </a:ext>
            </a:extLst>
          </p:cNvPr>
          <p:cNvSpPr/>
          <p:nvPr/>
        </p:nvSpPr>
        <p:spPr>
          <a:xfrm>
            <a:off x="8621958" y="1084567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4BE4FA66-0886-440C-934B-8C4DFC1A9289}"/>
              </a:ext>
            </a:extLst>
          </p:cNvPr>
          <p:cNvSpPr/>
          <p:nvPr/>
        </p:nvSpPr>
        <p:spPr>
          <a:xfrm>
            <a:off x="8621958" y="2151584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31C50CDF-D38F-4F87-AF38-B90F4225F88D}"/>
              </a:ext>
            </a:extLst>
          </p:cNvPr>
          <p:cNvSpPr/>
          <p:nvPr/>
        </p:nvSpPr>
        <p:spPr>
          <a:xfrm>
            <a:off x="8695227" y="4343456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34855BE-3D33-41B8-A477-23E34DCA4051}"/>
              </a:ext>
            </a:extLst>
          </p:cNvPr>
          <p:cNvSpPr txBox="1"/>
          <p:nvPr/>
        </p:nvSpPr>
        <p:spPr>
          <a:xfrm>
            <a:off x="2281290" y="1795721"/>
            <a:ext cx="12470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dirty="0">
                <a:solidFill>
                  <a:srgbClr val="FF0000"/>
                </a:solidFill>
              </a:rPr>
              <a:t>×</a:t>
            </a:r>
            <a:endParaRPr kumimoji="1" lang="ja-JP" altLang="en-US" sz="11500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95539EB-5263-4C1D-BCAE-8DDD8C71864E}"/>
              </a:ext>
            </a:extLst>
          </p:cNvPr>
          <p:cNvSpPr txBox="1"/>
          <p:nvPr/>
        </p:nvSpPr>
        <p:spPr>
          <a:xfrm>
            <a:off x="2258046" y="2885113"/>
            <a:ext cx="12470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dirty="0">
                <a:solidFill>
                  <a:srgbClr val="FF0000"/>
                </a:solidFill>
              </a:rPr>
              <a:t>×</a:t>
            </a:r>
            <a:endParaRPr kumimoji="1" lang="ja-JP" altLang="en-US" sz="11500" dirty="0">
              <a:solidFill>
                <a:srgbClr val="FF000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DE3740A8-A1A6-41C5-9E17-4E647E01AC15}"/>
              </a:ext>
            </a:extLst>
          </p:cNvPr>
          <p:cNvSpPr txBox="1"/>
          <p:nvPr/>
        </p:nvSpPr>
        <p:spPr>
          <a:xfrm>
            <a:off x="8341414" y="2959856"/>
            <a:ext cx="12470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dirty="0">
                <a:solidFill>
                  <a:srgbClr val="FF0000"/>
                </a:solidFill>
              </a:rPr>
              <a:t>×</a:t>
            </a:r>
            <a:endParaRPr kumimoji="1" lang="ja-JP" altLang="en-US" sz="115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3C6BF1C-CDCF-43E9-9138-BEBF4DA9FDF4}"/>
              </a:ext>
            </a:extLst>
          </p:cNvPr>
          <p:cNvSpPr txBox="1"/>
          <p:nvPr/>
        </p:nvSpPr>
        <p:spPr>
          <a:xfrm>
            <a:off x="2332685" y="3902399"/>
            <a:ext cx="12470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dirty="0">
                <a:solidFill>
                  <a:srgbClr val="FF0000"/>
                </a:solidFill>
              </a:rPr>
              <a:t>×</a:t>
            </a:r>
            <a:endParaRPr kumimoji="1" lang="ja-JP" altLang="en-US" sz="11500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504B4B9-2271-4AA0-8513-A046FFE1A2ED}"/>
              </a:ext>
            </a:extLst>
          </p:cNvPr>
          <p:cNvSpPr txBox="1"/>
          <p:nvPr/>
        </p:nvSpPr>
        <p:spPr>
          <a:xfrm>
            <a:off x="3889298" y="5692887"/>
            <a:ext cx="954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/>
              <a:t>２</a:t>
            </a:r>
            <a:endParaRPr kumimoji="1" lang="ja-JP" altLang="en-US" sz="6000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0A4751A-AF08-478B-9D2F-5FCFE97EFB51}"/>
              </a:ext>
            </a:extLst>
          </p:cNvPr>
          <p:cNvSpPr txBox="1"/>
          <p:nvPr/>
        </p:nvSpPr>
        <p:spPr>
          <a:xfrm>
            <a:off x="2281290" y="5696986"/>
            <a:ext cx="897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/>
              <a:t>１</a:t>
            </a:r>
            <a:endParaRPr kumimoji="1" lang="ja-JP" altLang="en-US" sz="6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36432C3-8520-4772-917D-3E889B12C88D}"/>
              </a:ext>
            </a:extLst>
          </p:cNvPr>
          <p:cNvSpPr txBox="1"/>
          <p:nvPr/>
        </p:nvSpPr>
        <p:spPr>
          <a:xfrm>
            <a:off x="7178504" y="5692886"/>
            <a:ext cx="954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8</a:t>
            </a:r>
            <a:endParaRPr kumimoji="1" lang="ja-JP" altLang="en-US" sz="6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7E2C46E-DB60-49FD-9478-9DB38BC11CF4}"/>
              </a:ext>
            </a:extLst>
          </p:cNvPr>
          <p:cNvSpPr txBox="1"/>
          <p:nvPr/>
        </p:nvSpPr>
        <p:spPr>
          <a:xfrm>
            <a:off x="5533901" y="5692886"/>
            <a:ext cx="9543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/>
              <a:t>4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4637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5" grpId="0"/>
      <p:bldP spid="26" grpId="0"/>
      <p:bldP spid="28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04BA8F-3504-46B7-A6DA-259EA50FDF97}"/>
              </a:ext>
            </a:extLst>
          </p:cNvPr>
          <p:cNvSpPr txBox="1"/>
          <p:nvPr/>
        </p:nvSpPr>
        <p:spPr>
          <a:xfrm>
            <a:off x="3579359" y="1280811"/>
            <a:ext cx="4516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b="1" dirty="0"/>
              <a:t>2</a:t>
            </a:r>
            <a:r>
              <a:rPr kumimoji="1" lang="en-US" altLang="ja-JP" sz="7200" dirty="0"/>
              <a:t>×</a:t>
            </a:r>
            <a:r>
              <a:rPr kumimoji="1" lang="en-US" altLang="ja-JP" sz="7200" b="1" dirty="0"/>
              <a:t>4</a:t>
            </a:r>
            <a:r>
              <a:rPr kumimoji="1" lang="ja-JP" altLang="en-US" sz="7200" dirty="0"/>
              <a:t>＝</a:t>
            </a:r>
            <a:r>
              <a:rPr kumimoji="1" lang="en-US" altLang="ja-JP" sz="7200" dirty="0"/>
              <a:t>8</a:t>
            </a:r>
            <a:r>
              <a:rPr kumimoji="1" lang="ja-JP" altLang="en-US" sz="7200" dirty="0"/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F6C4C6-321F-411A-9F72-8B998564C663}"/>
              </a:ext>
            </a:extLst>
          </p:cNvPr>
          <p:cNvSpPr txBox="1"/>
          <p:nvPr/>
        </p:nvSpPr>
        <p:spPr>
          <a:xfrm>
            <a:off x="3805603" y="2340585"/>
            <a:ext cx="3280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6000" dirty="0"/>
              <a:t>×</a:t>
            </a:r>
            <a:r>
              <a:rPr kumimoji="1" lang="en-US" altLang="ja-JP" sz="6000" b="1" dirty="0">
                <a:solidFill>
                  <a:srgbClr val="FF0000"/>
                </a:solidFill>
              </a:rPr>
              <a:t>8</a:t>
            </a:r>
            <a:r>
              <a:rPr kumimoji="1" lang="ja-JP" altLang="en-US" sz="6000" dirty="0"/>
              <a:t>＝</a:t>
            </a:r>
            <a:r>
              <a:rPr kumimoji="1" lang="en-US" altLang="ja-JP" sz="6000" dirty="0"/>
              <a:t>8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D14370-8725-418D-A35E-FC99B2598922}"/>
              </a:ext>
            </a:extLst>
          </p:cNvPr>
          <p:cNvSpPr txBox="1"/>
          <p:nvPr/>
        </p:nvSpPr>
        <p:spPr>
          <a:xfrm>
            <a:off x="932731" y="3440206"/>
            <a:ext cx="38395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8</a:t>
            </a:r>
            <a:r>
              <a:rPr kumimoji="1" lang="ja-JP" altLang="en-US" sz="6000" dirty="0"/>
              <a:t>の約数は</a:t>
            </a:r>
            <a:endParaRPr kumimoji="1" lang="ja-JP" altLang="en-US" sz="6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97E412-F1CF-4D00-A313-5F93551196BA}"/>
              </a:ext>
            </a:extLst>
          </p:cNvPr>
          <p:cNvSpPr txBox="1"/>
          <p:nvPr/>
        </p:nvSpPr>
        <p:spPr>
          <a:xfrm>
            <a:off x="215417" y="181190"/>
            <a:ext cx="8108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8</a:t>
            </a:r>
            <a:r>
              <a:rPr kumimoji="1" lang="ja-JP" altLang="en-US" sz="6000" dirty="0"/>
              <a:t>の約数　みつけ方</a:t>
            </a:r>
            <a:endParaRPr kumimoji="1" lang="ja-JP" altLang="en-US" sz="6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BC6832-1697-4A18-A712-DC84D51CA1F8}"/>
              </a:ext>
            </a:extLst>
          </p:cNvPr>
          <p:cNvSpPr txBox="1"/>
          <p:nvPr/>
        </p:nvSpPr>
        <p:spPr>
          <a:xfrm>
            <a:off x="4772320" y="3440206"/>
            <a:ext cx="45167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6000" b="1" dirty="0"/>
              <a:t>，</a:t>
            </a:r>
            <a:r>
              <a:rPr kumimoji="1" lang="en-US" altLang="ja-JP" sz="6000" b="1" dirty="0"/>
              <a:t>2</a:t>
            </a:r>
            <a:r>
              <a:rPr kumimoji="1" lang="ja-JP" altLang="en-US" sz="6000" b="1" dirty="0"/>
              <a:t>，</a:t>
            </a:r>
            <a:r>
              <a:rPr kumimoji="1" lang="en-US" altLang="ja-JP" sz="6000" b="1" dirty="0"/>
              <a:t>4</a:t>
            </a:r>
            <a:r>
              <a:rPr kumimoji="1" lang="ja-JP" altLang="en-US" sz="6000" b="1" dirty="0"/>
              <a:t>，</a:t>
            </a:r>
            <a:r>
              <a:rPr kumimoji="1" lang="en-US" altLang="ja-JP" sz="6000" b="1" dirty="0">
                <a:solidFill>
                  <a:srgbClr val="FF0000"/>
                </a:solidFill>
              </a:rPr>
              <a:t>8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740E635-18D1-4C0D-B664-D11D9AF9122E}"/>
              </a:ext>
            </a:extLst>
          </p:cNvPr>
          <p:cNvSpPr/>
          <p:nvPr/>
        </p:nvSpPr>
        <p:spPr>
          <a:xfrm>
            <a:off x="4659198" y="3440206"/>
            <a:ext cx="4854804" cy="101566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2F75AC-055A-4F4F-813F-A1E024EFD51C}"/>
              </a:ext>
            </a:extLst>
          </p:cNvPr>
          <p:cNvSpPr txBox="1"/>
          <p:nvPr/>
        </p:nvSpPr>
        <p:spPr>
          <a:xfrm>
            <a:off x="1140815" y="5091769"/>
            <a:ext cx="10180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8</a:t>
            </a:r>
            <a:r>
              <a:rPr lang="ja-JP" altLang="en-US" sz="6000" dirty="0"/>
              <a:t>になる</a:t>
            </a:r>
            <a:r>
              <a:rPr kumimoji="1" lang="ja-JP" altLang="en-US" sz="6000" dirty="0"/>
              <a:t>九九をみつけよう！</a:t>
            </a:r>
            <a:endParaRPr kumimoji="1"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81673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90E598-3EB7-4664-B0DE-65AA850703EC}"/>
              </a:ext>
            </a:extLst>
          </p:cNvPr>
          <p:cNvSpPr txBox="1"/>
          <p:nvPr/>
        </p:nvSpPr>
        <p:spPr>
          <a:xfrm>
            <a:off x="149469" y="0"/>
            <a:ext cx="3059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12</a:t>
            </a:r>
            <a:r>
              <a:rPr kumimoji="1" lang="ja-JP" altLang="en-US" sz="3600" dirty="0"/>
              <a:t>の約数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8D7AE9-C55D-4598-B91E-BFCDE0A7D39C}"/>
              </a:ext>
            </a:extLst>
          </p:cNvPr>
          <p:cNvSpPr txBox="1"/>
          <p:nvPr/>
        </p:nvSpPr>
        <p:spPr>
          <a:xfrm>
            <a:off x="665043" y="626496"/>
            <a:ext cx="10512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12</a:t>
            </a:r>
            <a:r>
              <a:rPr kumimoji="1" lang="ja-JP" altLang="en-US" sz="3200" dirty="0"/>
              <a:t>をわり切ることができる整数を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の約数といいます。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B4B0F7-D062-48CB-9951-4C8E5BC2009E}"/>
              </a:ext>
            </a:extLst>
          </p:cNvPr>
          <p:cNvSpPr txBox="1"/>
          <p:nvPr/>
        </p:nvSpPr>
        <p:spPr>
          <a:xfrm>
            <a:off x="15356" y="1696398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1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82FBC92-11E7-433D-9C38-D4CE164DDC8C}"/>
              </a:ext>
            </a:extLst>
          </p:cNvPr>
          <p:cNvSpPr/>
          <p:nvPr/>
        </p:nvSpPr>
        <p:spPr>
          <a:xfrm>
            <a:off x="1217878" y="1679844"/>
            <a:ext cx="757146" cy="7571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72F01A-F059-49F5-B65C-F6FAC0569A27}"/>
              </a:ext>
            </a:extLst>
          </p:cNvPr>
          <p:cNvSpPr txBox="1"/>
          <p:nvPr/>
        </p:nvSpPr>
        <p:spPr>
          <a:xfrm>
            <a:off x="527538" y="5833784"/>
            <a:ext cx="3573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12</a:t>
            </a:r>
            <a:r>
              <a:rPr kumimoji="1" lang="ja-JP" altLang="en-US" sz="4800" dirty="0"/>
              <a:t>の約数は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723B18B-7251-4A5F-AEBC-95C4DA1256B7}"/>
              </a:ext>
            </a:extLst>
          </p:cNvPr>
          <p:cNvSpPr txBox="1"/>
          <p:nvPr/>
        </p:nvSpPr>
        <p:spPr>
          <a:xfrm>
            <a:off x="4005386" y="1696398"/>
            <a:ext cx="3318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2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24AC057-DCDD-4029-86F4-2E30A9B9C4BB}"/>
              </a:ext>
            </a:extLst>
          </p:cNvPr>
          <p:cNvSpPr txBox="1"/>
          <p:nvPr/>
        </p:nvSpPr>
        <p:spPr>
          <a:xfrm>
            <a:off x="8118503" y="1665506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12÷3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5622E6-AAF3-43B3-93A8-616EB199FCD1}"/>
              </a:ext>
            </a:extLst>
          </p:cNvPr>
          <p:cNvSpPr txBox="1"/>
          <p:nvPr/>
        </p:nvSpPr>
        <p:spPr>
          <a:xfrm>
            <a:off x="15356" y="2698558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4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2A09620-A0F3-4279-9A15-9B516F9EA213}"/>
              </a:ext>
            </a:extLst>
          </p:cNvPr>
          <p:cNvSpPr txBox="1"/>
          <p:nvPr/>
        </p:nvSpPr>
        <p:spPr>
          <a:xfrm>
            <a:off x="4005386" y="2698558"/>
            <a:ext cx="2782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</a:t>
            </a:r>
            <a:r>
              <a:rPr lang="en-US" altLang="ja-JP" sz="4400" dirty="0"/>
              <a:t>5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6F79995-1547-4663-BC89-3B4DC88D982B}"/>
              </a:ext>
            </a:extLst>
          </p:cNvPr>
          <p:cNvSpPr txBox="1"/>
          <p:nvPr/>
        </p:nvSpPr>
        <p:spPr>
          <a:xfrm>
            <a:off x="8118503" y="2667666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</a:t>
            </a:r>
            <a:r>
              <a:rPr lang="en-US" altLang="ja-JP" sz="4400" dirty="0"/>
              <a:t>6</a:t>
            </a:r>
            <a:r>
              <a:rPr kumimoji="1" lang="en-US" altLang="ja-JP" sz="4400" dirty="0"/>
              <a:t>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1C4B80F-C544-4047-A137-B00ACAF79F8F}"/>
              </a:ext>
            </a:extLst>
          </p:cNvPr>
          <p:cNvSpPr txBox="1"/>
          <p:nvPr/>
        </p:nvSpPr>
        <p:spPr>
          <a:xfrm>
            <a:off x="15356" y="3763105"/>
            <a:ext cx="2956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7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0467597-FF19-4279-8349-4B82C873E6B8}"/>
              </a:ext>
            </a:extLst>
          </p:cNvPr>
          <p:cNvSpPr txBox="1"/>
          <p:nvPr/>
        </p:nvSpPr>
        <p:spPr>
          <a:xfrm>
            <a:off x="4005386" y="3763105"/>
            <a:ext cx="2685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</a:t>
            </a:r>
            <a:r>
              <a:rPr lang="en-US" altLang="ja-JP" sz="4400" dirty="0"/>
              <a:t>8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10DC789-7964-4B8A-9C99-CA46E57C1854}"/>
              </a:ext>
            </a:extLst>
          </p:cNvPr>
          <p:cNvSpPr txBox="1"/>
          <p:nvPr/>
        </p:nvSpPr>
        <p:spPr>
          <a:xfrm>
            <a:off x="8118503" y="3732213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 </a:t>
            </a:r>
            <a:r>
              <a:rPr lang="en-US" altLang="ja-JP" sz="4400" dirty="0"/>
              <a:t>9</a:t>
            </a:r>
            <a:r>
              <a:rPr kumimoji="1" lang="en-US" altLang="ja-JP" sz="4400" dirty="0"/>
              <a:t> 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5B524E9-405D-407C-8562-892D64A9C019}"/>
              </a:ext>
            </a:extLst>
          </p:cNvPr>
          <p:cNvSpPr txBox="1"/>
          <p:nvPr/>
        </p:nvSpPr>
        <p:spPr>
          <a:xfrm>
            <a:off x="15356" y="4777354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</a:t>
            </a:r>
            <a:r>
              <a:rPr lang="en-US" altLang="ja-JP" sz="4400" dirty="0"/>
              <a:t>10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ABD99A9-3D7F-4120-82BD-7EBEA9C88D18}"/>
              </a:ext>
            </a:extLst>
          </p:cNvPr>
          <p:cNvSpPr txBox="1"/>
          <p:nvPr/>
        </p:nvSpPr>
        <p:spPr>
          <a:xfrm>
            <a:off x="4005385" y="4777354"/>
            <a:ext cx="3116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12÷11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E218502-B104-4995-8C7E-C64FE5DCD1E9}"/>
              </a:ext>
            </a:extLst>
          </p:cNvPr>
          <p:cNvSpPr txBox="1"/>
          <p:nvPr/>
        </p:nvSpPr>
        <p:spPr>
          <a:xfrm>
            <a:off x="8118503" y="4746462"/>
            <a:ext cx="2569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12÷12</a:t>
            </a:r>
            <a:r>
              <a:rPr kumimoji="1" lang="ja-JP" altLang="en-US" sz="4400" dirty="0"/>
              <a:t>＝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7D5DADB-009A-4536-9918-EA7097219016}"/>
              </a:ext>
            </a:extLst>
          </p:cNvPr>
          <p:cNvSpPr txBox="1"/>
          <p:nvPr/>
        </p:nvSpPr>
        <p:spPr>
          <a:xfrm>
            <a:off x="2208875" y="3612223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F18D9F-A990-437E-BF1A-7109B12B07D0}"/>
              </a:ext>
            </a:extLst>
          </p:cNvPr>
          <p:cNvSpPr txBox="1"/>
          <p:nvPr/>
        </p:nvSpPr>
        <p:spPr>
          <a:xfrm>
            <a:off x="2490102" y="2680237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3</a:t>
            </a:r>
            <a:endParaRPr kumimoji="1" lang="ja-JP" altLang="en-US" sz="4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5602E39-95CD-4B54-9215-E0A180D66D13}"/>
              </a:ext>
            </a:extLst>
          </p:cNvPr>
          <p:cNvSpPr txBox="1"/>
          <p:nvPr/>
        </p:nvSpPr>
        <p:spPr>
          <a:xfrm>
            <a:off x="6493917" y="1691375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6</a:t>
            </a:r>
            <a:endParaRPr kumimoji="1" lang="ja-JP" altLang="en-US" sz="4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DA04323-E5D2-4593-AC11-B30610A1CE7A}"/>
              </a:ext>
            </a:extLst>
          </p:cNvPr>
          <p:cNvSpPr txBox="1"/>
          <p:nvPr/>
        </p:nvSpPr>
        <p:spPr>
          <a:xfrm>
            <a:off x="6258082" y="2519508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150461-7D75-4D81-A971-8AF28FCA0D90}"/>
              </a:ext>
            </a:extLst>
          </p:cNvPr>
          <p:cNvSpPr txBox="1"/>
          <p:nvPr/>
        </p:nvSpPr>
        <p:spPr>
          <a:xfrm>
            <a:off x="10466750" y="1638288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4</a:t>
            </a:r>
            <a:endParaRPr kumimoji="1" lang="ja-JP" altLang="en-US" sz="44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CF46DAB-F88F-4453-BC54-EBD95469A7A2}"/>
              </a:ext>
            </a:extLst>
          </p:cNvPr>
          <p:cNvSpPr txBox="1"/>
          <p:nvPr/>
        </p:nvSpPr>
        <p:spPr>
          <a:xfrm>
            <a:off x="10449884" y="2667666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2</a:t>
            </a:r>
            <a:endParaRPr kumimoji="1" lang="ja-JP" altLang="en-US" sz="4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7055F75-2AE3-4BE0-BED9-BF524C8A1E2A}"/>
              </a:ext>
            </a:extLst>
          </p:cNvPr>
          <p:cNvSpPr txBox="1"/>
          <p:nvPr/>
        </p:nvSpPr>
        <p:spPr>
          <a:xfrm>
            <a:off x="10466749" y="4746462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</a:t>
            </a:r>
            <a:endParaRPr kumimoji="1" lang="ja-JP" altLang="en-US" sz="44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E5790C6-8940-4FE0-82E4-B557779D2CD6}"/>
              </a:ext>
            </a:extLst>
          </p:cNvPr>
          <p:cNvSpPr txBox="1"/>
          <p:nvPr/>
        </p:nvSpPr>
        <p:spPr>
          <a:xfrm>
            <a:off x="10386724" y="3551106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0BD7C52-19DD-4545-ADA6-FA4D57C76F79}"/>
              </a:ext>
            </a:extLst>
          </p:cNvPr>
          <p:cNvSpPr txBox="1"/>
          <p:nvPr/>
        </p:nvSpPr>
        <p:spPr>
          <a:xfrm>
            <a:off x="6210384" y="3589773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EC92A98-FAC7-4692-B617-2D9826749373}"/>
              </a:ext>
            </a:extLst>
          </p:cNvPr>
          <p:cNvSpPr txBox="1"/>
          <p:nvPr/>
        </p:nvSpPr>
        <p:spPr>
          <a:xfrm>
            <a:off x="2168134" y="4640919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20DBF2D-4D4F-4B76-AE18-08E44DF5AC0A}"/>
              </a:ext>
            </a:extLst>
          </p:cNvPr>
          <p:cNvSpPr txBox="1"/>
          <p:nvPr/>
        </p:nvSpPr>
        <p:spPr>
          <a:xfrm>
            <a:off x="6131161" y="4618442"/>
            <a:ext cx="182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kumimoji="1" lang="ja-JP" altLang="en-US" sz="5400" dirty="0"/>
              <a:t>　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9ED6F91-1DF1-40F2-BF7C-56BB02493DD9}"/>
              </a:ext>
            </a:extLst>
          </p:cNvPr>
          <p:cNvSpPr txBox="1"/>
          <p:nvPr/>
        </p:nvSpPr>
        <p:spPr>
          <a:xfrm>
            <a:off x="2274485" y="1684309"/>
            <a:ext cx="830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12</a:t>
            </a:r>
            <a:endParaRPr kumimoji="1" lang="ja-JP" altLang="en-US" sz="4400" dirty="0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B4D329C3-6302-42FE-A505-B600ABFF4670}"/>
              </a:ext>
            </a:extLst>
          </p:cNvPr>
          <p:cNvSpPr/>
          <p:nvPr/>
        </p:nvSpPr>
        <p:spPr>
          <a:xfrm>
            <a:off x="5241827" y="1712747"/>
            <a:ext cx="702527" cy="7025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B2DA307D-6F5B-4F43-B218-28250F8C8D8C}"/>
              </a:ext>
            </a:extLst>
          </p:cNvPr>
          <p:cNvSpPr/>
          <p:nvPr/>
        </p:nvSpPr>
        <p:spPr>
          <a:xfrm>
            <a:off x="9214988" y="1693030"/>
            <a:ext cx="702527" cy="7025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AA451AC5-7CFF-4508-B184-833D5995646B}"/>
              </a:ext>
            </a:extLst>
          </p:cNvPr>
          <p:cNvSpPr/>
          <p:nvPr/>
        </p:nvSpPr>
        <p:spPr>
          <a:xfrm>
            <a:off x="9359662" y="2653962"/>
            <a:ext cx="702527" cy="7025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898D2944-297D-4938-B6E8-ED57253176B4}"/>
              </a:ext>
            </a:extLst>
          </p:cNvPr>
          <p:cNvSpPr/>
          <p:nvPr/>
        </p:nvSpPr>
        <p:spPr>
          <a:xfrm>
            <a:off x="1272497" y="2677230"/>
            <a:ext cx="702527" cy="7025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021E0BA9-1715-4FDB-B47D-7705E9CF6E92}"/>
              </a:ext>
            </a:extLst>
          </p:cNvPr>
          <p:cNvSpPr/>
          <p:nvPr/>
        </p:nvSpPr>
        <p:spPr>
          <a:xfrm>
            <a:off x="9359661" y="4746462"/>
            <a:ext cx="702527" cy="7025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82558CD-60C5-43D5-843D-B81DBB96FBD1}"/>
              </a:ext>
            </a:extLst>
          </p:cNvPr>
          <p:cNvSpPr txBox="1"/>
          <p:nvPr/>
        </p:nvSpPr>
        <p:spPr>
          <a:xfrm>
            <a:off x="1056849" y="3570450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9AD92DF-81DD-4D37-93F2-21725C92D867}"/>
              </a:ext>
            </a:extLst>
          </p:cNvPr>
          <p:cNvSpPr txBox="1"/>
          <p:nvPr/>
        </p:nvSpPr>
        <p:spPr>
          <a:xfrm>
            <a:off x="5041686" y="2494730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A27B1824-D018-44E6-8A32-F4B9F4A0B2F7}"/>
              </a:ext>
            </a:extLst>
          </p:cNvPr>
          <p:cNvSpPr txBox="1"/>
          <p:nvPr/>
        </p:nvSpPr>
        <p:spPr>
          <a:xfrm>
            <a:off x="4960303" y="3599763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9FA655F-7831-4E07-97F5-7566BC212DB7}"/>
              </a:ext>
            </a:extLst>
          </p:cNvPr>
          <p:cNvSpPr txBox="1"/>
          <p:nvPr/>
        </p:nvSpPr>
        <p:spPr>
          <a:xfrm>
            <a:off x="9169271" y="3556885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8614D6A-89D5-47AB-9849-1E58AE44DE84}"/>
              </a:ext>
            </a:extLst>
          </p:cNvPr>
          <p:cNvSpPr txBox="1"/>
          <p:nvPr/>
        </p:nvSpPr>
        <p:spPr>
          <a:xfrm>
            <a:off x="1044851" y="4632849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1EF51B4-A37D-4485-8C4D-183B0A11BB20}"/>
              </a:ext>
            </a:extLst>
          </p:cNvPr>
          <p:cNvSpPr txBox="1"/>
          <p:nvPr/>
        </p:nvSpPr>
        <p:spPr>
          <a:xfrm>
            <a:off x="5041687" y="4618442"/>
            <a:ext cx="699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E38B7BC-2725-4418-A41D-6095D86EB2C4}"/>
              </a:ext>
            </a:extLst>
          </p:cNvPr>
          <p:cNvSpPr txBox="1"/>
          <p:nvPr/>
        </p:nvSpPr>
        <p:spPr>
          <a:xfrm>
            <a:off x="4100660" y="5816005"/>
            <a:ext cx="525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4800" b="1" dirty="0"/>
              <a:t>,  2,  3,  4,  6,  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12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18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12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704BA8F-3504-46B7-A6DA-259EA50FDF97}"/>
              </a:ext>
            </a:extLst>
          </p:cNvPr>
          <p:cNvSpPr txBox="1"/>
          <p:nvPr/>
        </p:nvSpPr>
        <p:spPr>
          <a:xfrm>
            <a:off x="3773515" y="1458854"/>
            <a:ext cx="40790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6000" dirty="0"/>
              <a:t>×</a:t>
            </a:r>
            <a:r>
              <a:rPr lang="en-US" altLang="ja-JP" sz="6000" b="1" dirty="0">
                <a:solidFill>
                  <a:srgbClr val="FF0000"/>
                </a:solidFill>
              </a:rPr>
              <a:t>12</a:t>
            </a:r>
            <a:r>
              <a:rPr kumimoji="1" lang="ja-JP" altLang="en-US" sz="6000" dirty="0"/>
              <a:t>＝</a:t>
            </a:r>
            <a:r>
              <a:rPr kumimoji="1" lang="en-US" altLang="ja-JP" sz="6000" dirty="0"/>
              <a:t>12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F6C4C6-321F-411A-9F72-8B998564C663}"/>
              </a:ext>
            </a:extLst>
          </p:cNvPr>
          <p:cNvSpPr txBox="1"/>
          <p:nvPr/>
        </p:nvSpPr>
        <p:spPr>
          <a:xfrm>
            <a:off x="3641540" y="2413337"/>
            <a:ext cx="5200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>
                <a:solidFill>
                  <a:schemeClr val="accent1"/>
                </a:solidFill>
              </a:rPr>
              <a:t>2</a:t>
            </a:r>
            <a:r>
              <a:rPr kumimoji="1" lang="en-US" altLang="ja-JP" sz="7200" dirty="0"/>
              <a:t>×</a:t>
            </a:r>
            <a:r>
              <a:rPr kumimoji="1" lang="en-US" altLang="ja-JP" sz="7200" b="1" dirty="0">
                <a:solidFill>
                  <a:schemeClr val="accent1"/>
                </a:solidFill>
              </a:rPr>
              <a:t>6</a:t>
            </a:r>
            <a:r>
              <a:rPr kumimoji="1" lang="ja-JP" altLang="en-US" sz="7200" dirty="0"/>
              <a:t>＝</a:t>
            </a:r>
            <a:r>
              <a:rPr kumimoji="1" lang="en-US" altLang="ja-JP" sz="7200" dirty="0"/>
              <a:t>12</a:t>
            </a:r>
            <a:r>
              <a:rPr kumimoji="1" lang="ja-JP" altLang="en-US" sz="7200" dirty="0"/>
              <a:t>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D14370-8725-418D-A35E-FC99B2598922}"/>
              </a:ext>
            </a:extLst>
          </p:cNvPr>
          <p:cNvSpPr txBox="1"/>
          <p:nvPr/>
        </p:nvSpPr>
        <p:spPr>
          <a:xfrm>
            <a:off x="624256" y="4922613"/>
            <a:ext cx="42305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12</a:t>
            </a:r>
            <a:r>
              <a:rPr kumimoji="1" lang="ja-JP" altLang="en-US" sz="6000" dirty="0"/>
              <a:t>の約数は　</a:t>
            </a:r>
            <a:endParaRPr kumimoji="1" lang="ja-JP" altLang="en-US" sz="6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713F2C-63C8-4F78-8C89-A7EFDD9D7F58}"/>
              </a:ext>
            </a:extLst>
          </p:cNvPr>
          <p:cNvSpPr txBox="1"/>
          <p:nvPr/>
        </p:nvSpPr>
        <p:spPr>
          <a:xfrm>
            <a:off x="3641540" y="3429000"/>
            <a:ext cx="5200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>
                <a:solidFill>
                  <a:schemeClr val="accent6"/>
                </a:solidFill>
              </a:rPr>
              <a:t>3</a:t>
            </a:r>
            <a:r>
              <a:rPr kumimoji="1" lang="en-US" altLang="ja-JP" sz="7200" dirty="0"/>
              <a:t>×</a:t>
            </a:r>
            <a:r>
              <a:rPr kumimoji="1" lang="en-US" altLang="ja-JP" sz="7200" b="1" dirty="0">
                <a:solidFill>
                  <a:schemeClr val="accent6"/>
                </a:solidFill>
              </a:rPr>
              <a:t>4</a:t>
            </a:r>
            <a:r>
              <a:rPr kumimoji="1" lang="ja-JP" altLang="en-US" sz="7200" dirty="0"/>
              <a:t>＝</a:t>
            </a:r>
            <a:r>
              <a:rPr kumimoji="1" lang="en-US" altLang="ja-JP" sz="7200" dirty="0"/>
              <a:t>12</a:t>
            </a:r>
            <a:r>
              <a:rPr kumimoji="1" lang="ja-JP" altLang="en-US" sz="7200" dirty="0"/>
              <a:t>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CE316C4-3616-4303-A4A4-744471D31431}"/>
              </a:ext>
            </a:extLst>
          </p:cNvPr>
          <p:cNvSpPr/>
          <p:nvPr/>
        </p:nvSpPr>
        <p:spPr>
          <a:xfrm>
            <a:off x="4986779" y="4845228"/>
            <a:ext cx="6023728" cy="101566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2ED045-8169-46BE-B321-9FD8A4AE669C}"/>
              </a:ext>
            </a:extLst>
          </p:cNvPr>
          <p:cNvSpPr txBox="1"/>
          <p:nvPr/>
        </p:nvSpPr>
        <p:spPr>
          <a:xfrm>
            <a:off x="215417" y="181190"/>
            <a:ext cx="9418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12</a:t>
            </a:r>
            <a:r>
              <a:rPr kumimoji="1" lang="ja-JP" altLang="en-US" sz="6000" dirty="0"/>
              <a:t>の約数　みつけ方</a:t>
            </a:r>
            <a:endParaRPr kumimoji="1" lang="ja-JP" altLang="en-US" sz="6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9DDE00-243A-463B-8E81-500CC189317F}"/>
              </a:ext>
            </a:extLst>
          </p:cNvPr>
          <p:cNvSpPr txBox="1"/>
          <p:nvPr/>
        </p:nvSpPr>
        <p:spPr>
          <a:xfrm>
            <a:off x="5178974" y="4845227"/>
            <a:ext cx="6114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6000" b="1" dirty="0"/>
              <a:t>, </a:t>
            </a:r>
            <a:r>
              <a:rPr kumimoji="1" lang="en-US" altLang="ja-JP" sz="6000" b="1" dirty="0">
                <a:solidFill>
                  <a:srgbClr val="0070C0"/>
                </a:solidFill>
              </a:rPr>
              <a:t>2</a:t>
            </a:r>
            <a:r>
              <a:rPr kumimoji="1" lang="en-US" altLang="ja-JP" sz="6000" b="1" dirty="0"/>
              <a:t>, </a:t>
            </a:r>
            <a:r>
              <a:rPr kumimoji="1" lang="en-US" altLang="ja-JP" sz="6000" b="1" dirty="0">
                <a:solidFill>
                  <a:schemeClr val="accent6"/>
                </a:solidFill>
              </a:rPr>
              <a:t>3</a:t>
            </a:r>
            <a:r>
              <a:rPr kumimoji="1" lang="en-US" altLang="ja-JP" sz="6000" b="1" dirty="0"/>
              <a:t>, </a:t>
            </a:r>
            <a:r>
              <a:rPr kumimoji="1" lang="en-US" altLang="ja-JP" sz="6000" b="1" dirty="0">
                <a:solidFill>
                  <a:schemeClr val="accent6"/>
                </a:solidFill>
              </a:rPr>
              <a:t>4</a:t>
            </a:r>
            <a:r>
              <a:rPr kumimoji="1" lang="en-US" altLang="ja-JP" sz="6000" b="1" dirty="0"/>
              <a:t>, </a:t>
            </a:r>
            <a:r>
              <a:rPr kumimoji="1" lang="en-US" altLang="ja-JP" sz="6000" b="1" dirty="0">
                <a:solidFill>
                  <a:srgbClr val="0070C0"/>
                </a:solidFill>
              </a:rPr>
              <a:t>6</a:t>
            </a:r>
            <a:r>
              <a:rPr kumimoji="1" lang="en-US" altLang="ja-JP" sz="6000" b="1" dirty="0"/>
              <a:t>, </a:t>
            </a:r>
            <a:r>
              <a:rPr kumimoji="1" lang="en-US" altLang="ja-JP" sz="6000" b="1" dirty="0">
                <a:solidFill>
                  <a:srgbClr val="FF0000"/>
                </a:solidFill>
              </a:rPr>
              <a:t>12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0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90E598-3EB7-4664-B0DE-65AA850703EC}"/>
              </a:ext>
            </a:extLst>
          </p:cNvPr>
          <p:cNvSpPr txBox="1"/>
          <p:nvPr/>
        </p:nvSpPr>
        <p:spPr>
          <a:xfrm>
            <a:off x="372914" y="32199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8D7AE9-C55D-4598-B91E-BFCDE0A7D39C}"/>
              </a:ext>
            </a:extLst>
          </p:cNvPr>
          <p:cNvSpPr txBox="1"/>
          <p:nvPr/>
        </p:nvSpPr>
        <p:spPr>
          <a:xfrm>
            <a:off x="4092819" y="96632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をわり切ることができる整数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2B4B0F7-D062-48CB-9951-4C8E5BC2009E}"/>
              </a:ext>
            </a:extLst>
          </p:cNvPr>
          <p:cNvSpPr txBox="1"/>
          <p:nvPr/>
        </p:nvSpPr>
        <p:spPr>
          <a:xfrm>
            <a:off x="137247" y="1641902"/>
            <a:ext cx="11872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12÷ 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/>
              <a:t> 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12</a:t>
            </a:r>
            <a:r>
              <a:rPr lang="ja-JP" altLang="en-US" sz="5400" b="1" dirty="0"/>
              <a:t>  </a:t>
            </a:r>
            <a:r>
              <a:rPr kumimoji="1" lang="en-US" altLang="ja-JP" sz="5400" b="1" dirty="0"/>
              <a:t>12÷ 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2</a:t>
            </a:r>
            <a:r>
              <a:rPr kumimoji="1" lang="en-US" altLang="ja-JP" sz="5400" b="1" dirty="0"/>
              <a:t> 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6</a:t>
            </a:r>
            <a:r>
              <a:rPr kumimoji="1" lang="en-US" altLang="ja-JP" sz="5400" b="1" dirty="0"/>
              <a:t>   12÷ </a:t>
            </a:r>
            <a:r>
              <a:rPr kumimoji="1" lang="en-US" altLang="ja-JP" sz="5400" b="1" dirty="0">
                <a:solidFill>
                  <a:srgbClr val="00B050"/>
                </a:solidFill>
              </a:rPr>
              <a:t>3</a:t>
            </a:r>
            <a:r>
              <a:rPr kumimoji="1" lang="en-US" altLang="ja-JP" sz="5400" b="1" dirty="0"/>
              <a:t> 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00B050"/>
                </a:solidFill>
              </a:rPr>
              <a:t>4</a:t>
            </a:r>
            <a:r>
              <a:rPr kumimoji="1" lang="ja-JP" altLang="en-US" sz="5400" b="1" dirty="0"/>
              <a:t>　 　</a:t>
            </a:r>
          </a:p>
          <a:p>
            <a:endParaRPr kumimoji="1" lang="en-US" altLang="ja-JP" sz="5400" b="1" dirty="0"/>
          </a:p>
          <a:p>
            <a:r>
              <a:rPr kumimoji="1" lang="en-US" altLang="ja-JP" sz="5400" b="1" dirty="0"/>
              <a:t>12÷ </a:t>
            </a:r>
            <a:r>
              <a:rPr kumimoji="1" lang="en-US" altLang="ja-JP" sz="5400" b="1" dirty="0">
                <a:solidFill>
                  <a:srgbClr val="00B050"/>
                </a:solidFill>
              </a:rPr>
              <a:t>4</a:t>
            </a:r>
            <a:r>
              <a:rPr kumimoji="1" lang="en-US" altLang="ja-JP" sz="5400" b="1" dirty="0"/>
              <a:t> 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00B050"/>
                </a:solidFill>
              </a:rPr>
              <a:t>3</a:t>
            </a:r>
            <a:r>
              <a:rPr kumimoji="1" lang="ja-JP" altLang="en-US" sz="5400" b="1" dirty="0"/>
              <a:t>　 </a:t>
            </a:r>
            <a:r>
              <a:rPr kumimoji="1" lang="en-US" altLang="ja-JP" sz="5400" b="1" dirty="0"/>
              <a:t>12÷ 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6</a:t>
            </a:r>
            <a:r>
              <a:rPr kumimoji="1" lang="en-US" altLang="ja-JP" sz="5400" b="1" dirty="0"/>
              <a:t> 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2</a:t>
            </a:r>
            <a:r>
              <a:rPr kumimoji="1" lang="en-US" altLang="ja-JP" sz="5400" b="1" dirty="0"/>
              <a:t>    12÷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12</a:t>
            </a:r>
            <a:r>
              <a:rPr kumimoji="1" lang="ja-JP" altLang="en-US" sz="5400" b="1" dirty="0"/>
              <a:t>＝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82FBC92-11E7-433D-9C38-D4CE164DDC8C}"/>
              </a:ext>
            </a:extLst>
          </p:cNvPr>
          <p:cNvSpPr/>
          <p:nvPr/>
        </p:nvSpPr>
        <p:spPr>
          <a:xfrm>
            <a:off x="1673406" y="1641902"/>
            <a:ext cx="854389" cy="85438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7D5C8B3-2D3F-4346-ADA8-7CCB92F1A516}"/>
              </a:ext>
            </a:extLst>
          </p:cNvPr>
          <p:cNvSpPr/>
          <p:nvPr/>
        </p:nvSpPr>
        <p:spPr>
          <a:xfrm>
            <a:off x="5736216" y="1666525"/>
            <a:ext cx="854389" cy="85438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35E2A5A8-859D-40BB-A54E-3454AE6EA153}"/>
              </a:ext>
            </a:extLst>
          </p:cNvPr>
          <p:cNvSpPr/>
          <p:nvPr/>
        </p:nvSpPr>
        <p:spPr>
          <a:xfrm>
            <a:off x="9777009" y="1592648"/>
            <a:ext cx="854389" cy="85438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20BA57A-92DE-4B27-B146-7C2D1BEC24DF}"/>
              </a:ext>
            </a:extLst>
          </p:cNvPr>
          <p:cNvSpPr/>
          <p:nvPr/>
        </p:nvSpPr>
        <p:spPr>
          <a:xfrm>
            <a:off x="5884493" y="3299337"/>
            <a:ext cx="854389" cy="85438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5620F5B-97B3-45A3-975C-2FF16286CA6F}"/>
              </a:ext>
            </a:extLst>
          </p:cNvPr>
          <p:cNvSpPr/>
          <p:nvPr/>
        </p:nvSpPr>
        <p:spPr>
          <a:xfrm>
            <a:off x="1680402" y="3261515"/>
            <a:ext cx="945104" cy="945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72F01A-F059-49F5-B65C-F6FAC0569A27}"/>
              </a:ext>
            </a:extLst>
          </p:cNvPr>
          <p:cNvSpPr txBox="1"/>
          <p:nvPr/>
        </p:nvSpPr>
        <p:spPr>
          <a:xfrm>
            <a:off x="949570" y="4563952"/>
            <a:ext cx="10081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12</a:t>
            </a:r>
            <a:r>
              <a:rPr kumimoji="1" lang="ja-JP" altLang="en-US" sz="5400" dirty="0"/>
              <a:t>の約数は  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</a:t>
            </a:r>
            <a:r>
              <a:rPr kumimoji="1" lang="en-US" altLang="ja-JP" sz="5400" b="1" dirty="0"/>
              <a:t>,  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2</a:t>
            </a:r>
            <a:r>
              <a:rPr kumimoji="1" lang="en-US" altLang="ja-JP" sz="5400" b="1" dirty="0"/>
              <a:t>,  </a:t>
            </a:r>
            <a:r>
              <a:rPr kumimoji="1" lang="en-US" altLang="ja-JP" sz="5400" b="1" dirty="0">
                <a:solidFill>
                  <a:schemeClr val="accent6"/>
                </a:solidFill>
              </a:rPr>
              <a:t>3</a:t>
            </a:r>
            <a:r>
              <a:rPr kumimoji="1" lang="en-US" altLang="ja-JP" sz="5400" b="1" dirty="0"/>
              <a:t>,  </a:t>
            </a:r>
            <a:r>
              <a:rPr kumimoji="1" lang="en-US" altLang="ja-JP" sz="5400" b="1" dirty="0">
                <a:solidFill>
                  <a:schemeClr val="accent6"/>
                </a:solidFill>
              </a:rPr>
              <a:t>4</a:t>
            </a:r>
            <a:r>
              <a:rPr kumimoji="1" lang="en-US" altLang="ja-JP" sz="5400" b="1" dirty="0"/>
              <a:t>,  </a:t>
            </a:r>
            <a:r>
              <a:rPr kumimoji="1" lang="en-US" altLang="ja-JP" sz="5400" b="1" dirty="0">
                <a:solidFill>
                  <a:srgbClr val="00B0F0"/>
                </a:solidFill>
              </a:rPr>
              <a:t>6</a:t>
            </a:r>
            <a:r>
              <a:rPr kumimoji="1" lang="en-US" altLang="ja-JP" sz="5400" b="1" dirty="0"/>
              <a:t>,  </a:t>
            </a:r>
            <a:r>
              <a:rPr kumimoji="1" lang="en-US" altLang="ja-JP" sz="5400" b="1" dirty="0">
                <a:solidFill>
                  <a:srgbClr val="FF0000"/>
                </a:solidFill>
              </a:rPr>
              <a:t>12</a:t>
            </a:r>
            <a:endParaRPr kumimoji="1" lang="ja-JP" altLang="en-US" sz="5400" b="1" dirty="0">
              <a:solidFill>
                <a:srgbClr val="FF0000"/>
              </a:solidFill>
            </a:endParaRPr>
          </a:p>
        </p:txBody>
      </p:sp>
      <p:sp>
        <p:nvSpPr>
          <p:cNvPr id="13" name="円弧 12">
            <a:extLst>
              <a:ext uri="{FF2B5EF4-FFF2-40B4-BE49-F238E27FC236}">
                <a16:creationId xmlns:a16="http://schemas.microsoft.com/office/drawing/2014/main" id="{1AB84AF4-8D62-45CD-9017-C06A0EE3ED51}"/>
              </a:ext>
            </a:extLst>
          </p:cNvPr>
          <p:cNvSpPr/>
          <p:nvPr/>
        </p:nvSpPr>
        <p:spPr>
          <a:xfrm rot="18807700">
            <a:off x="1855939" y="1354397"/>
            <a:ext cx="1955825" cy="1955825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弧 13">
            <a:extLst>
              <a:ext uri="{FF2B5EF4-FFF2-40B4-BE49-F238E27FC236}">
                <a16:creationId xmlns:a16="http://schemas.microsoft.com/office/drawing/2014/main" id="{C087E1DB-CA73-4CCC-ABB4-A5F6AF085E3F}"/>
              </a:ext>
            </a:extLst>
          </p:cNvPr>
          <p:cNvSpPr/>
          <p:nvPr/>
        </p:nvSpPr>
        <p:spPr>
          <a:xfrm rot="18807700">
            <a:off x="6128012" y="3066003"/>
            <a:ext cx="1689489" cy="1676807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円弧 14">
            <a:extLst>
              <a:ext uri="{FF2B5EF4-FFF2-40B4-BE49-F238E27FC236}">
                <a16:creationId xmlns:a16="http://schemas.microsoft.com/office/drawing/2014/main" id="{1F36E84D-B575-4392-AF4E-A228E22E1207}"/>
              </a:ext>
            </a:extLst>
          </p:cNvPr>
          <p:cNvSpPr/>
          <p:nvPr/>
        </p:nvSpPr>
        <p:spPr>
          <a:xfrm rot="18973372">
            <a:off x="1883763" y="3091388"/>
            <a:ext cx="1667553" cy="1583125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弧 15">
            <a:extLst>
              <a:ext uri="{FF2B5EF4-FFF2-40B4-BE49-F238E27FC236}">
                <a16:creationId xmlns:a16="http://schemas.microsoft.com/office/drawing/2014/main" id="{80598715-9F9E-4381-AA68-FC87595E0E9E}"/>
              </a:ext>
            </a:extLst>
          </p:cNvPr>
          <p:cNvSpPr/>
          <p:nvPr/>
        </p:nvSpPr>
        <p:spPr>
          <a:xfrm rot="18807700">
            <a:off x="5801982" y="1366141"/>
            <a:ext cx="1955825" cy="1955825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>
            <a:extLst>
              <a:ext uri="{FF2B5EF4-FFF2-40B4-BE49-F238E27FC236}">
                <a16:creationId xmlns:a16="http://schemas.microsoft.com/office/drawing/2014/main" id="{C7EF4DB5-1356-4329-A837-08413F144091}"/>
              </a:ext>
            </a:extLst>
          </p:cNvPr>
          <p:cNvSpPr/>
          <p:nvPr/>
        </p:nvSpPr>
        <p:spPr>
          <a:xfrm rot="19040884">
            <a:off x="9853082" y="1386888"/>
            <a:ext cx="1759325" cy="1796909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弧 17">
            <a:extLst>
              <a:ext uri="{FF2B5EF4-FFF2-40B4-BE49-F238E27FC236}">
                <a16:creationId xmlns:a16="http://schemas.microsoft.com/office/drawing/2014/main" id="{6CA3A349-D892-4202-BB02-1C6C576DF3B9}"/>
              </a:ext>
            </a:extLst>
          </p:cNvPr>
          <p:cNvSpPr/>
          <p:nvPr/>
        </p:nvSpPr>
        <p:spPr>
          <a:xfrm rot="18807700">
            <a:off x="10211719" y="3053782"/>
            <a:ext cx="1665563" cy="1699483"/>
          </a:xfrm>
          <a:prstGeom prst="arc">
            <a:avLst/>
          </a:prstGeom>
          <a:ln w="76200">
            <a:solidFill>
              <a:schemeClr val="accent1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6592B28D-8179-42EC-ADB6-7D248F8CC50E}"/>
              </a:ext>
            </a:extLst>
          </p:cNvPr>
          <p:cNvSpPr/>
          <p:nvPr/>
        </p:nvSpPr>
        <p:spPr>
          <a:xfrm>
            <a:off x="9962105" y="3261515"/>
            <a:ext cx="975481" cy="91456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87EC2DC-E3BD-485A-A8A6-A37DFB50B270}"/>
              </a:ext>
            </a:extLst>
          </p:cNvPr>
          <p:cNvSpPr txBox="1"/>
          <p:nvPr/>
        </p:nvSpPr>
        <p:spPr>
          <a:xfrm>
            <a:off x="1792548" y="5821665"/>
            <a:ext cx="860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12</a:t>
            </a:r>
            <a:r>
              <a:rPr kumimoji="1" lang="ja-JP" altLang="en-US" sz="4800" b="1" dirty="0"/>
              <a:t>の約数は  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1</a:t>
            </a:r>
            <a:r>
              <a:rPr kumimoji="1" lang="ja-JP" altLang="en-US" sz="4800" b="1" dirty="0"/>
              <a:t>と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12</a:t>
            </a:r>
            <a:r>
              <a:rPr kumimoji="1" lang="ja-JP" altLang="en-US" sz="4800" b="1" dirty="0"/>
              <a:t>の間にある</a:t>
            </a:r>
          </a:p>
        </p:txBody>
      </p:sp>
    </p:spTree>
    <p:extLst>
      <p:ext uri="{BB962C8B-B14F-4D97-AF65-F5344CB8AC3E}">
        <p14:creationId xmlns:p14="http://schemas.microsoft.com/office/powerpoint/2010/main" val="179693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C90E598-3EB7-4664-B0DE-65AA850703EC}"/>
              </a:ext>
            </a:extLst>
          </p:cNvPr>
          <p:cNvSpPr txBox="1"/>
          <p:nvPr/>
        </p:nvSpPr>
        <p:spPr>
          <a:xfrm>
            <a:off x="156098" y="109842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8D7AE9-C55D-4598-B91E-BFCDE0A7D39C}"/>
              </a:ext>
            </a:extLst>
          </p:cNvPr>
          <p:cNvSpPr txBox="1"/>
          <p:nvPr/>
        </p:nvSpPr>
        <p:spPr>
          <a:xfrm>
            <a:off x="4092819" y="96632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2F273E6-C463-4AD5-BC94-C650FFE2044F}"/>
              </a:ext>
            </a:extLst>
          </p:cNvPr>
          <p:cNvSpPr txBox="1"/>
          <p:nvPr/>
        </p:nvSpPr>
        <p:spPr>
          <a:xfrm>
            <a:off x="156098" y="1815952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56A8845-7A77-4177-92D7-B3D2736DFEC2}"/>
              </a:ext>
            </a:extLst>
          </p:cNvPr>
          <p:cNvSpPr txBox="1"/>
          <p:nvPr/>
        </p:nvSpPr>
        <p:spPr>
          <a:xfrm>
            <a:off x="4092819" y="1802742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3891074-EE46-4A68-B6B2-8BEE8BB00AE4}"/>
              </a:ext>
            </a:extLst>
          </p:cNvPr>
          <p:cNvSpPr txBox="1"/>
          <p:nvPr/>
        </p:nvSpPr>
        <p:spPr>
          <a:xfrm>
            <a:off x="156098" y="3415790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4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6AB5DA5-9C2F-4F16-BDA2-E9EBCF3BE4C9}"/>
              </a:ext>
            </a:extLst>
          </p:cNvPr>
          <p:cNvSpPr txBox="1"/>
          <p:nvPr/>
        </p:nvSpPr>
        <p:spPr>
          <a:xfrm>
            <a:off x="4092819" y="3402580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4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EED4559-3EC2-44A5-AF02-51EDDC4C78C1}"/>
              </a:ext>
            </a:extLst>
          </p:cNvPr>
          <p:cNvSpPr txBox="1"/>
          <p:nvPr/>
        </p:nvSpPr>
        <p:spPr>
          <a:xfrm>
            <a:off x="156098" y="5028838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5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84D4F3E-C6A5-46C7-8609-F490C8A0E9EC}"/>
              </a:ext>
            </a:extLst>
          </p:cNvPr>
          <p:cNvSpPr txBox="1"/>
          <p:nvPr/>
        </p:nvSpPr>
        <p:spPr>
          <a:xfrm>
            <a:off x="4092819" y="5015628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5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3D7A36F-FC06-405F-BAAB-6ABC97A68882}"/>
              </a:ext>
            </a:extLst>
          </p:cNvPr>
          <p:cNvSpPr txBox="1"/>
          <p:nvPr/>
        </p:nvSpPr>
        <p:spPr>
          <a:xfrm>
            <a:off x="818452" y="910790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</a:t>
            </a:r>
            <a:endParaRPr kumimoji="1" lang="ja-JP" altLang="en-US" sz="4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0EA54A4-CB1E-479E-8921-9FE7A050B53E}"/>
              </a:ext>
            </a:extLst>
          </p:cNvPr>
          <p:cNvSpPr txBox="1"/>
          <p:nvPr/>
        </p:nvSpPr>
        <p:spPr>
          <a:xfrm>
            <a:off x="882929" y="2510628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1,   3</a:t>
            </a:r>
            <a:endParaRPr kumimoji="1" lang="ja-JP" altLang="en-US" sz="40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C22A661-B384-4F46-A554-B1852AE42932}"/>
              </a:ext>
            </a:extLst>
          </p:cNvPr>
          <p:cNvSpPr txBox="1"/>
          <p:nvPr/>
        </p:nvSpPr>
        <p:spPr>
          <a:xfrm>
            <a:off x="938614" y="4110466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1,   2,   4</a:t>
            </a:r>
            <a:endParaRPr kumimoji="1" lang="ja-JP" altLang="en-US" sz="40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A945A67-7C68-4F9D-8574-2B24D8C2A8EC}"/>
              </a:ext>
            </a:extLst>
          </p:cNvPr>
          <p:cNvSpPr txBox="1"/>
          <p:nvPr/>
        </p:nvSpPr>
        <p:spPr>
          <a:xfrm>
            <a:off x="938614" y="5710304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1,   5,   </a:t>
            </a:r>
            <a:endParaRPr kumimoji="1" lang="ja-JP" altLang="en-US" sz="4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72B4C4-4D0A-4CC6-A16C-D0F7270DA1E3}"/>
              </a:ext>
            </a:extLst>
          </p:cNvPr>
          <p:cNvSpPr txBox="1"/>
          <p:nvPr/>
        </p:nvSpPr>
        <p:spPr>
          <a:xfrm>
            <a:off x="3558243" y="4233276"/>
            <a:ext cx="8092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FF00"/>
                </a:solidFill>
              </a:rPr>
              <a:t>4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4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とその間にある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722FC6-7F37-4447-A1F7-DFABE5F743CD}"/>
              </a:ext>
            </a:extLst>
          </p:cNvPr>
          <p:cNvSpPr txBox="1"/>
          <p:nvPr/>
        </p:nvSpPr>
        <p:spPr>
          <a:xfrm>
            <a:off x="3558243" y="957956"/>
            <a:ext cx="595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2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2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5AB026-194A-43F8-8C7D-BC59683A61C9}"/>
              </a:ext>
            </a:extLst>
          </p:cNvPr>
          <p:cNvSpPr txBox="1"/>
          <p:nvPr/>
        </p:nvSpPr>
        <p:spPr>
          <a:xfrm>
            <a:off x="3558243" y="2602811"/>
            <a:ext cx="5954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3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3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B1ED03-7E4D-47D7-8C50-1698562D98B2}"/>
              </a:ext>
            </a:extLst>
          </p:cNvPr>
          <p:cNvSpPr txBox="1"/>
          <p:nvPr/>
        </p:nvSpPr>
        <p:spPr>
          <a:xfrm>
            <a:off x="3558243" y="5776039"/>
            <a:ext cx="6069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5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5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</p:spTree>
    <p:extLst>
      <p:ext uri="{BB962C8B-B14F-4D97-AF65-F5344CB8AC3E}">
        <p14:creationId xmlns:p14="http://schemas.microsoft.com/office/powerpoint/2010/main" val="99637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34" grpId="0"/>
      <p:bldP spid="35" grpId="0"/>
      <p:bldP spid="36" grpId="0"/>
      <p:bldP spid="37" grpId="0"/>
      <p:bldP spid="19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0301358-6283-4DA6-9DBC-85BB3E50817C}"/>
              </a:ext>
            </a:extLst>
          </p:cNvPr>
          <p:cNvSpPr txBox="1"/>
          <p:nvPr/>
        </p:nvSpPr>
        <p:spPr>
          <a:xfrm>
            <a:off x="217644" y="248430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6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AC20601-1418-4E39-97ED-FE6E3BB6E7E7}"/>
              </a:ext>
            </a:extLst>
          </p:cNvPr>
          <p:cNvSpPr txBox="1"/>
          <p:nvPr/>
        </p:nvSpPr>
        <p:spPr>
          <a:xfrm>
            <a:off x="4154365" y="235220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6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95B8A14-C240-4750-90B5-BBBF2DFD7C04}"/>
              </a:ext>
            </a:extLst>
          </p:cNvPr>
          <p:cNvSpPr txBox="1"/>
          <p:nvPr/>
        </p:nvSpPr>
        <p:spPr>
          <a:xfrm>
            <a:off x="156098" y="1814679"/>
            <a:ext cx="3325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7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82B71C2-AC67-4D8E-9481-F02A94841B6A}"/>
              </a:ext>
            </a:extLst>
          </p:cNvPr>
          <p:cNvSpPr txBox="1"/>
          <p:nvPr/>
        </p:nvSpPr>
        <p:spPr>
          <a:xfrm>
            <a:off x="4092819" y="1801469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7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FA6D25B-76FC-4FB2-BB70-080D0A851C9D}"/>
              </a:ext>
            </a:extLst>
          </p:cNvPr>
          <p:cNvSpPr txBox="1"/>
          <p:nvPr/>
        </p:nvSpPr>
        <p:spPr>
          <a:xfrm>
            <a:off x="217644" y="3480441"/>
            <a:ext cx="3264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8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057806D-9719-4FFA-BBE2-109848CF17F0}"/>
              </a:ext>
            </a:extLst>
          </p:cNvPr>
          <p:cNvSpPr txBox="1"/>
          <p:nvPr/>
        </p:nvSpPr>
        <p:spPr>
          <a:xfrm>
            <a:off x="4092819" y="3480441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8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632126A-5F09-4F6F-A716-572065789EDC}"/>
              </a:ext>
            </a:extLst>
          </p:cNvPr>
          <p:cNvSpPr txBox="1"/>
          <p:nvPr/>
        </p:nvSpPr>
        <p:spPr>
          <a:xfrm>
            <a:off x="217644" y="5234047"/>
            <a:ext cx="3264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9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CE2AE0-520C-4D52-938E-29DEB22ADB18}"/>
              </a:ext>
            </a:extLst>
          </p:cNvPr>
          <p:cNvSpPr txBox="1"/>
          <p:nvPr/>
        </p:nvSpPr>
        <p:spPr>
          <a:xfrm>
            <a:off x="4154365" y="5220837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9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5DC4F8-0708-4493-BAA6-71705C373991}"/>
              </a:ext>
            </a:extLst>
          </p:cNvPr>
          <p:cNvSpPr txBox="1"/>
          <p:nvPr/>
        </p:nvSpPr>
        <p:spPr>
          <a:xfrm>
            <a:off x="1052914" y="943106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1,   2,   3,   6</a:t>
            </a:r>
            <a:endParaRPr kumimoji="1" lang="ja-JP" altLang="en-US" sz="4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9E4675-E243-4EA5-AA8A-50D6FCBB2F93}"/>
              </a:ext>
            </a:extLst>
          </p:cNvPr>
          <p:cNvSpPr txBox="1"/>
          <p:nvPr/>
        </p:nvSpPr>
        <p:spPr>
          <a:xfrm>
            <a:off x="1170145" y="2614559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1,   7</a:t>
            </a:r>
            <a:endParaRPr kumimoji="1" lang="ja-JP" altLang="en-US" sz="4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ABE78EF-3466-4185-9E0B-6660910F6404}"/>
              </a:ext>
            </a:extLst>
          </p:cNvPr>
          <p:cNvSpPr txBox="1"/>
          <p:nvPr/>
        </p:nvSpPr>
        <p:spPr>
          <a:xfrm>
            <a:off x="1170145" y="4146422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1,   2,   4,   8</a:t>
            </a:r>
            <a:endParaRPr kumimoji="1" lang="ja-JP" altLang="en-US" sz="4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F826F6-0A86-4730-BF3B-3E684C8E0703}"/>
              </a:ext>
            </a:extLst>
          </p:cNvPr>
          <p:cNvSpPr txBox="1"/>
          <p:nvPr/>
        </p:nvSpPr>
        <p:spPr>
          <a:xfrm>
            <a:off x="1278584" y="6053404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1,   3,   9</a:t>
            </a:r>
            <a:endParaRPr kumimoji="1" lang="ja-JP" altLang="en-US" sz="40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9C00CE1-4827-4DA6-AFCE-352776576188}"/>
              </a:ext>
            </a:extLst>
          </p:cNvPr>
          <p:cNvSpPr txBox="1"/>
          <p:nvPr/>
        </p:nvSpPr>
        <p:spPr>
          <a:xfrm>
            <a:off x="4268317" y="973883"/>
            <a:ext cx="687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6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6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とその間にある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0A3035D-41E2-4299-B7F5-17F995F071AD}"/>
              </a:ext>
            </a:extLst>
          </p:cNvPr>
          <p:cNvSpPr txBox="1"/>
          <p:nvPr/>
        </p:nvSpPr>
        <p:spPr>
          <a:xfrm>
            <a:off x="4145574" y="2645336"/>
            <a:ext cx="6993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FF00"/>
                </a:solidFill>
              </a:rPr>
              <a:t>7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7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ACA0A6-445A-471E-91A1-17EEA1211798}"/>
              </a:ext>
            </a:extLst>
          </p:cNvPr>
          <p:cNvSpPr txBox="1"/>
          <p:nvPr/>
        </p:nvSpPr>
        <p:spPr>
          <a:xfrm>
            <a:off x="4434255" y="4177199"/>
            <a:ext cx="687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FF00"/>
                </a:solidFill>
              </a:rPr>
              <a:t>8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8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とその間にある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25BF8C7-2317-427E-8184-E3381A37CEDC}"/>
              </a:ext>
            </a:extLst>
          </p:cNvPr>
          <p:cNvSpPr txBox="1"/>
          <p:nvPr/>
        </p:nvSpPr>
        <p:spPr>
          <a:xfrm>
            <a:off x="4339005" y="6107588"/>
            <a:ext cx="687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9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9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とその間にある</a:t>
            </a:r>
          </a:p>
        </p:txBody>
      </p:sp>
    </p:spTree>
    <p:extLst>
      <p:ext uri="{BB962C8B-B14F-4D97-AF65-F5344CB8AC3E}">
        <p14:creationId xmlns:p14="http://schemas.microsoft.com/office/powerpoint/2010/main" val="409933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18" grpId="0"/>
      <p:bldP spid="19" grpId="0"/>
      <p:bldP spid="35" grpId="0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0301358-6283-4DA6-9DBC-85BB3E50817C}"/>
              </a:ext>
            </a:extLst>
          </p:cNvPr>
          <p:cNvSpPr txBox="1"/>
          <p:nvPr/>
        </p:nvSpPr>
        <p:spPr>
          <a:xfrm>
            <a:off x="104520" y="248430"/>
            <a:ext cx="2859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10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AC20601-1418-4E39-97ED-FE6E3BB6E7E7}"/>
              </a:ext>
            </a:extLst>
          </p:cNvPr>
          <p:cNvSpPr txBox="1"/>
          <p:nvPr/>
        </p:nvSpPr>
        <p:spPr>
          <a:xfrm>
            <a:off x="4154365" y="235220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10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95B8A14-C240-4750-90B5-BBBF2DFD7C04}"/>
              </a:ext>
            </a:extLst>
          </p:cNvPr>
          <p:cNvSpPr txBox="1"/>
          <p:nvPr/>
        </p:nvSpPr>
        <p:spPr>
          <a:xfrm>
            <a:off x="42974" y="1814679"/>
            <a:ext cx="2921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11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82B71C2-AC67-4D8E-9481-F02A94841B6A}"/>
              </a:ext>
            </a:extLst>
          </p:cNvPr>
          <p:cNvSpPr txBox="1"/>
          <p:nvPr/>
        </p:nvSpPr>
        <p:spPr>
          <a:xfrm>
            <a:off x="4092819" y="1801469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11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FA6D25B-76FC-4FB2-BB70-080D0A851C9D}"/>
              </a:ext>
            </a:extLst>
          </p:cNvPr>
          <p:cNvSpPr txBox="1"/>
          <p:nvPr/>
        </p:nvSpPr>
        <p:spPr>
          <a:xfrm>
            <a:off x="83271" y="3375410"/>
            <a:ext cx="2880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12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057806D-9719-4FFA-BBE2-109848CF17F0}"/>
              </a:ext>
            </a:extLst>
          </p:cNvPr>
          <p:cNvSpPr txBox="1"/>
          <p:nvPr/>
        </p:nvSpPr>
        <p:spPr>
          <a:xfrm>
            <a:off x="4071571" y="3375410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12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632126A-5F09-4F6F-A716-572065789EDC}"/>
              </a:ext>
            </a:extLst>
          </p:cNvPr>
          <p:cNvSpPr txBox="1"/>
          <p:nvPr/>
        </p:nvSpPr>
        <p:spPr>
          <a:xfrm>
            <a:off x="104520" y="5318022"/>
            <a:ext cx="2859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13</a:t>
            </a:r>
            <a:r>
              <a:rPr kumimoji="1" lang="ja-JP" altLang="en-US" sz="4000" b="1" dirty="0"/>
              <a:t>の約数は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1CE2AE0-520C-4D52-938E-29DEB22ADB18}"/>
              </a:ext>
            </a:extLst>
          </p:cNvPr>
          <p:cNvSpPr txBox="1"/>
          <p:nvPr/>
        </p:nvSpPr>
        <p:spPr>
          <a:xfrm>
            <a:off x="4145574" y="5246975"/>
            <a:ext cx="7627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13</a:t>
            </a:r>
            <a:r>
              <a:rPr kumimoji="1" lang="ja-JP" altLang="en-US" sz="4000" b="1" dirty="0"/>
              <a:t>をわり切ることができる整数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5DC4F8-0708-4493-BAA6-71705C373991}"/>
              </a:ext>
            </a:extLst>
          </p:cNvPr>
          <p:cNvSpPr txBox="1"/>
          <p:nvPr/>
        </p:nvSpPr>
        <p:spPr>
          <a:xfrm>
            <a:off x="444011" y="924666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1,   2,   5,   10</a:t>
            </a:r>
            <a:endParaRPr kumimoji="1" lang="ja-JP" altLang="en-US" sz="40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59E4675-E243-4EA5-AA8A-50D6FCBB2F93}"/>
              </a:ext>
            </a:extLst>
          </p:cNvPr>
          <p:cNvSpPr txBox="1"/>
          <p:nvPr/>
        </p:nvSpPr>
        <p:spPr>
          <a:xfrm>
            <a:off x="444011" y="2479652"/>
            <a:ext cx="1894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1,   11</a:t>
            </a:r>
            <a:endParaRPr kumimoji="1" lang="ja-JP" altLang="en-US" sz="4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ABE78EF-3466-4185-9E0B-6660910F6404}"/>
              </a:ext>
            </a:extLst>
          </p:cNvPr>
          <p:cNvSpPr txBox="1"/>
          <p:nvPr/>
        </p:nvSpPr>
        <p:spPr>
          <a:xfrm>
            <a:off x="444011" y="4013712"/>
            <a:ext cx="5828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1,   2,   3,   4,   6,   12</a:t>
            </a:r>
            <a:endParaRPr kumimoji="1" lang="ja-JP" altLang="en-US" sz="4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F826F6-0A86-4730-BF3B-3E684C8E0703}"/>
              </a:ext>
            </a:extLst>
          </p:cNvPr>
          <p:cNvSpPr txBox="1"/>
          <p:nvPr/>
        </p:nvSpPr>
        <p:spPr>
          <a:xfrm>
            <a:off x="444011" y="6053404"/>
            <a:ext cx="3648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1,   13,   </a:t>
            </a:r>
            <a:endParaRPr kumimoji="1" lang="ja-JP" altLang="en-US" sz="40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5B057F1-4FA5-4B0A-BA2F-DF702F940F2F}"/>
              </a:ext>
            </a:extLst>
          </p:cNvPr>
          <p:cNvSpPr txBox="1"/>
          <p:nvPr/>
        </p:nvSpPr>
        <p:spPr>
          <a:xfrm>
            <a:off x="4488472" y="900660"/>
            <a:ext cx="74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FF00"/>
                </a:solidFill>
              </a:rPr>
              <a:t>10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10</a:t>
            </a:r>
            <a:r>
              <a:rPr lang="ja-JP" altLang="en-US" sz="3600" b="1" dirty="0">
                <a:solidFill>
                  <a:srgbClr val="FFFF00"/>
                </a:solidFill>
              </a:rPr>
              <a:t>とそ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の間にある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9FA02E7-BF77-4A11-A4E1-CC7F72309DF4}"/>
              </a:ext>
            </a:extLst>
          </p:cNvPr>
          <p:cNvSpPr txBox="1"/>
          <p:nvPr/>
        </p:nvSpPr>
        <p:spPr>
          <a:xfrm>
            <a:off x="3547119" y="4557977"/>
            <a:ext cx="8644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FF00"/>
                </a:solidFill>
              </a:rPr>
              <a:t>12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　と　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12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とその間にある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06A1D43-0082-41A9-AAB6-2BB8202FEF7E}"/>
              </a:ext>
            </a:extLst>
          </p:cNvPr>
          <p:cNvSpPr txBox="1"/>
          <p:nvPr/>
        </p:nvSpPr>
        <p:spPr>
          <a:xfrm>
            <a:off x="4145574" y="2510429"/>
            <a:ext cx="6389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11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11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AE3F9A2-D472-443C-9A8A-270A6516D143}"/>
              </a:ext>
            </a:extLst>
          </p:cNvPr>
          <p:cNvSpPr txBox="1"/>
          <p:nvPr/>
        </p:nvSpPr>
        <p:spPr>
          <a:xfrm>
            <a:off x="4154365" y="6040194"/>
            <a:ext cx="6389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FF00"/>
                </a:solidFill>
              </a:rPr>
              <a:t>13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の約数は  </a:t>
            </a:r>
            <a:r>
              <a:rPr lang="en-US" altLang="ja-JP" sz="36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と</a:t>
            </a:r>
            <a:r>
              <a:rPr lang="en-US" altLang="ja-JP" sz="3600" b="1" dirty="0">
                <a:solidFill>
                  <a:srgbClr val="FFFF00"/>
                </a:solidFill>
              </a:rPr>
              <a:t>13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しかない</a:t>
            </a:r>
          </a:p>
        </p:txBody>
      </p:sp>
    </p:spTree>
    <p:extLst>
      <p:ext uri="{BB962C8B-B14F-4D97-AF65-F5344CB8AC3E}">
        <p14:creationId xmlns:p14="http://schemas.microsoft.com/office/powerpoint/2010/main" val="320530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17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9F9F9C-6CAD-41E0-A710-0249CD3DAAC2}"/>
              </a:ext>
            </a:extLst>
          </p:cNvPr>
          <p:cNvSpPr txBox="1"/>
          <p:nvPr/>
        </p:nvSpPr>
        <p:spPr>
          <a:xfrm>
            <a:off x="91143" y="307325"/>
            <a:ext cx="50714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FF00"/>
                </a:solidFill>
              </a:rPr>
              <a:t>2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    </a:t>
            </a:r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lang="en-US" altLang="ja-JP" sz="3200" b="1" dirty="0">
                <a:solidFill>
                  <a:srgbClr val="FFFF00"/>
                </a:solidFill>
              </a:rPr>
              <a:t>2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A8E655-6C37-4979-9CE3-D69900731A0C}"/>
              </a:ext>
            </a:extLst>
          </p:cNvPr>
          <p:cNvSpPr txBox="1"/>
          <p:nvPr/>
        </p:nvSpPr>
        <p:spPr>
          <a:xfrm>
            <a:off x="91143" y="1040968"/>
            <a:ext cx="2080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FF00"/>
                </a:solidFill>
              </a:rPr>
              <a:t>3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 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D2FDE0-0979-494C-884F-58C216C33D16}"/>
              </a:ext>
            </a:extLst>
          </p:cNvPr>
          <p:cNvSpPr txBox="1"/>
          <p:nvPr/>
        </p:nvSpPr>
        <p:spPr>
          <a:xfrm>
            <a:off x="91143" y="1774611"/>
            <a:ext cx="2156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FF00"/>
                </a:solidFill>
              </a:rPr>
              <a:t>5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72BE95-6C20-41B0-B168-A656926480C2}"/>
              </a:ext>
            </a:extLst>
          </p:cNvPr>
          <p:cNvSpPr txBox="1"/>
          <p:nvPr/>
        </p:nvSpPr>
        <p:spPr>
          <a:xfrm>
            <a:off x="91143" y="2508254"/>
            <a:ext cx="2080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7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687A11-6B82-485A-ADB6-3B923F7DD706}"/>
              </a:ext>
            </a:extLst>
          </p:cNvPr>
          <p:cNvSpPr txBox="1"/>
          <p:nvPr/>
        </p:nvSpPr>
        <p:spPr>
          <a:xfrm>
            <a:off x="3223" y="3241897"/>
            <a:ext cx="2291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FF00"/>
                </a:solidFill>
              </a:rPr>
              <a:t>11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D0FEE9-6A13-4420-9519-690A01D2CBCA}"/>
              </a:ext>
            </a:extLst>
          </p:cNvPr>
          <p:cNvSpPr txBox="1"/>
          <p:nvPr/>
        </p:nvSpPr>
        <p:spPr>
          <a:xfrm>
            <a:off x="3223" y="3975542"/>
            <a:ext cx="2408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FF00"/>
                </a:solidFill>
              </a:rPr>
              <a:t>13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の約数は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51C550-957A-4920-804D-0C9567649D0B}"/>
              </a:ext>
            </a:extLst>
          </p:cNvPr>
          <p:cNvSpPr txBox="1"/>
          <p:nvPr/>
        </p:nvSpPr>
        <p:spPr>
          <a:xfrm>
            <a:off x="5238750" y="891260"/>
            <a:ext cx="6619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2,3,5,7</a:t>
            </a:r>
            <a:r>
              <a:rPr lang="en-US" altLang="ja-JP" sz="3600" b="1" dirty="0"/>
              <a:t>,</a:t>
            </a:r>
            <a:r>
              <a:rPr kumimoji="1" lang="en-US" altLang="ja-JP" sz="3600" b="1" dirty="0"/>
              <a:t>11</a:t>
            </a:r>
            <a:r>
              <a:rPr kumimoji="1" lang="ja-JP" altLang="en-US" sz="3600" b="1" dirty="0"/>
              <a:t>や</a:t>
            </a:r>
            <a:r>
              <a:rPr kumimoji="1" lang="en-US" altLang="ja-JP" sz="3600" b="1" dirty="0"/>
              <a:t>13</a:t>
            </a:r>
            <a:r>
              <a:rPr kumimoji="1" lang="ja-JP" altLang="en-US" sz="3600" b="1" dirty="0"/>
              <a:t>のように，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１とその数のほかに約数がない整数を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素数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(</a:t>
            </a:r>
            <a:r>
              <a:rPr kumimoji="1" lang="ja-JP" altLang="en-US" sz="3600" b="1" dirty="0">
                <a:solidFill>
                  <a:srgbClr val="FFFF00"/>
                </a:solidFill>
              </a:rPr>
              <a:t>そすう</a:t>
            </a:r>
            <a:r>
              <a:rPr kumimoji="1" lang="en-US" altLang="ja-JP" sz="3600" b="1" dirty="0">
                <a:solidFill>
                  <a:srgbClr val="FFFF00"/>
                </a:solidFill>
              </a:rPr>
              <a:t>)</a:t>
            </a:r>
            <a:r>
              <a:rPr kumimoji="1" lang="ja-JP" altLang="en-US" sz="3600" b="1" dirty="0"/>
              <a:t>といいます。</a:t>
            </a:r>
            <a:endParaRPr kumimoji="1" lang="en-US" altLang="ja-JP" sz="3600" b="1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573215F3-7ED6-47E0-9274-45622F3A8EFB}"/>
              </a:ext>
            </a:extLst>
          </p:cNvPr>
          <p:cNvSpPr/>
          <p:nvPr/>
        </p:nvSpPr>
        <p:spPr>
          <a:xfrm>
            <a:off x="6724650" y="2038883"/>
            <a:ext cx="2590800" cy="51381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E1AEC3-0EB9-4355-8D09-BA7A2151501E}"/>
              </a:ext>
            </a:extLst>
          </p:cNvPr>
          <p:cNvSpPr txBox="1"/>
          <p:nvPr/>
        </p:nvSpPr>
        <p:spPr>
          <a:xfrm>
            <a:off x="2411290" y="1040150"/>
            <a:ext cx="2751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200" b="1" dirty="0">
                <a:solidFill>
                  <a:srgbClr val="FFFF00"/>
                </a:solidFill>
              </a:rPr>
              <a:t>3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DAAC62B-6E63-4E25-A3A2-FD5CF7AA5C7D}"/>
              </a:ext>
            </a:extLst>
          </p:cNvPr>
          <p:cNvSpPr txBox="1"/>
          <p:nvPr/>
        </p:nvSpPr>
        <p:spPr>
          <a:xfrm>
            <a:off x="2411290" y="1775021"/>
            <a:ext cx="2751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lang="en-US" altLang="ja-JP" sz="3200" b="1" dirty="0">
                <a:solidFill>
                  <a:srgbClr val="FFFF00"/>
                </a:solidFill>
              </a:rPr>
              <a:t>5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390D2E4-7850-48AC-ABE9-135D4FA61E68}"/>
              </a:ext>
            </a:extLst>
          </p:cNvPr>
          <p:cNvSpPr txBox="1"/>
          <p:nvPr/>
        </p:nvSpPr>
        <p:spPr>
          <a:xfrm>
            <a:off x="2411290" y="3241897"/>
            <a:ext cx="3119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200" b="1" dirty="0">
                <a:solidFill>
                  <a:srgbClr val="FFFF00"/>
                </a:solidFill>
              </a:rPr>
              <a:t>11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E188AF-999E-44BD-BE53-5411B00B39AB}"/>
              </a:ext>
            </a:extLst>
          </p:cNvPr>
          <p:cNvSpPr txBox="1"/>
          <p:nvPr/>
        </p:nvSpPr>
        <p:spPr>
          <a:xfrm>
            <a:off x="2411290" y="2508254"/>
            <a:ext cx="2751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200" b="1" dirty="0">
                <a:solidFill>
                  <a:srgbClr val="FFFF00"/>
                </a:solidFill>
              </a:rPr>
              <a:t>7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E9529F-DC93-432B-A198-2E08F10FB3E8}"/>
              </a:ext>
            </a:extLst>
          </p:cNvPr>
          <p:cNvSpPr txBox="1"/>
          <p:nvPr/>
        </p:nvSpPr>
        <p:spPr>
          <a:xfrm>
            <a:off x="2411290" y="3946866"/>
            <a:ext cx="3024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FF00"/>
                </a:solidFill>
              </a:rPr>
              <a:t>1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と</a:t>
            </a:r>
            <a:r>
              <a:rPr kumimoji="1" lang="en-US" altLang="ja-JP" sz="3200" b="1" dirty="0">
                <a:solidFill>
                  <a:srgbClr val="FFFF00"/>
                </a:solidFill>
              </a:rPr>
              <a:t>13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しかない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B4B1D5-C9B6-4A20-86ED-1018DF3FC7EE}"/>
              </a:ext>
            </a:extLst>
          </p:cNvPr>
          <p:cNvSpPr txBox="1"/>
          <p:nvPr/>
        </p:nvSpPr>
        <p:spPr>
          <a:xfrm>
            <a:off x="5959353" y="5421276"/>
            <a:ext cx="3119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solidFill>
                  <a:srgbClr val="FFFF00"/>
                </a:solidFill>
              </a:rPr>
              <a:t>素数</a:t>
            </a:r>
            <a:endParaRPr kumimoji="1" lang="ja-JP" altLang="en-US" sz="9600" b="1" dirty="0">
              <a:solidFill>
                <a:srgbClr val="FFFF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6D1BB3-2F0F-4270-9403-8C76077C0DD4}"/>
              </a:ext>
            </a:extLst>
          </p:cNvPr>
          <p:cNvSpPr txBox="1"/>
          <p:nvPr/>
        </p:nvSpPr>
        <p:spPr>
          <a:xfrm>
            <a:off x="271827" y="4757543"/>
            <a:ext cx="116681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</a:rPr>
              <a:t>2,3,5,7,11,13,17,19,23,29,31,37,41,43,47…</a:t>
            </a:r>
            <a:endParaRPr kumimoji="1" lang="ja-JP" alt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8" grpId="0"/>
      <p:bldP spid="9" grpId="0" animBg="1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BCC2BD7F-5EAE-405A-86D5-99AEB8936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501875"/>
              </p:ext>
            </p:extLst>
          </p:nvPr>
        </p:nvGraphicFramePr>
        <p:xfrm>
          <a:off x="1135184" y="1544270"/>
          <a:ext cx="9013020" cy="439932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01302">
                  <a:extLst>
                    <a:ext uri="{9D8B030D-6E8A-4147-A177-3AD203B41FA5}">
                      <a16:colId xmlns:a16="http://schemas.microsoft.com/office/drawing/2014/main" val="2763588172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3442095844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854900367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870508983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323597142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3407168312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2601752668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841756739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2515317294"/>
                    </a:ext>
                  </a:extLst>
                </a:gridCol>
                <a:gridCol w="901302">
                  <a:extLst>
                    <a:ext uri="{9D8B030D-6E8A-4147-A177-3AD203B41FA5}">
                      <a16:colId xmlns:a16="http://schemas.microsoft.com/office/drawing/2014/main" val="4012497607"/>
                    </a:ext>
                  </a:extLst>
                </a:gridCol>
              </a:tblGrid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2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5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769894084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18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1286405001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21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23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27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28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29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148586106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31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33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37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39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40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582518795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41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43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47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49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4207352858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51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53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57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58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59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667794906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61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63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67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68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69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1078638485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71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73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77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78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79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3327444351"/>
                  </a:ext>
                </a:extLst>
              </a:tr>
              <a:tr h="4384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81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83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84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87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88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89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90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2715464676"/>
                  </a:ext>
                </a:extLst>
              </a:tr>
              <a:tr h="4530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91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92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93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94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95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96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97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>
                          <a:effectLst/>
                        </a:rPr>
                        <a:t>98</a:t>
                      </a:r>
                      <a:endParaRPr lang="en-US" altLang="ja-JP" sz="2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99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100" u="none" strike="noStrike" dirty="0">
                          <a:effectLst/>
                        </a:rPr>
                        <a:t>100</a:t>
                      </a:r>
                      <a:endParaRPr lang="en-US" altLang="ja-JP" sz="2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14616" marR="14616" marT="14616" marB="0" anchor="ctr"/>
                </a:tc>
                <a:extLst>
                  <a:ext uri="{0D108BD9-81ED-4DB2-BD59-A6C34878D82A}">
                    <a16:rowId xmlns:a16="http://schemas.microsoft.com/office/drawing/2014/main" val="314146109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879CA3-60C3-45C0-9896-B4B5D920A616}"/>
              </a:ext>
            </a:extLst>
          </p:cNvPr>
          <p:cNvSpPr txBox="1"/>
          <p:nvPr/>
        </p:nvSpPr>
        <p:spPr>
          <a:xfrm>
            <a:off x="708862" y="334358"/>
            <a:ext cx="6465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１００までの素数　</a:t>
            </a:r>
            <a:r>
              <a:rPr kumimoji="1" lang="en-US" altLang="ja-JP" sz="4000" b="1" dirty="0">
                <a:solidFill>
                  <a:srgbClr val="FFFF00"/>
                </a:solidFill>
              </a:rPr>
              <a:t>(</a:t>
            </a:r>
            <a:r>
              <a:rPr kumimoji="1" lang="ja-JP" altLang="en-US" sz="4000" b="1" dirty="0">
                <a:solidFill>
                  <a:srgbClr val="FFFF00"/>
                </a:solidFill>
              </a:rPr>
              <a:t>黄色</a:t>
            </a:r>
            <a:r>
              <a:rPr kumimoji="1" lang="en-US" altLang="ja-JP" sz="4000" b="1" dirty="0">
                <a:solidFill>
                  <a:srgbClr val="FFFF00"/>
                </a:solidFill>
              </a:rPr>
              <a:t>)</a:t>
            </a:r>
            <a:endParaRPr kumimoji="1" lang="ja-JP" alt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92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E65CCEDD-B960-4D89-8A39-932E6824F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34739CA-0758-4624-8D43-0361CD1C2A7A}"/>
              </a:ext>
            </a:extLst>
          </p:cNvPr>
          <p:cNvSpPr txBox="1"/>
          <p:nvPr/>
        </p:nvSpPr>
        <p:spPr>
          <a:xfrm rot="378692">
            <a:off x="813287" y="632717"/>
            <a:ext cx="372409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/>
              <a:t>約数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2B3D38-0CF6-4E66-8F06-7F02836B88D7}"/>
              </a:ext>
            </a:extLst>
          </p:cNvPr>
          <p:cNvSpPr txBox="1"/>
          <p:nvPr/>
        </p:nvSpPr>
        <p:spPr>
          <a:xfrm rot="20663326">
            <a:off x="3286857" y="3240721"/>
            <a:ext cx="372409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/>
              <a:t>約数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694A40-7C5D-45B5-B37D-921FE964D34E}"/>
              </a:ext>
            </a:extLst>
          </p:cNvPr>
          <p:cNvSpPr txBox="1"/>
          <p:nvPr/>
        </p:nvSpPr>
        <p:spPr>
          <a:xfrm rot="1843118">
            <a:off x="7041171" y="1464676"/>
            <a:ext cx="372409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3800" b="1" dirty="0"/>
              <a:t>約数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C96871C-1B15-4D1A-BFD4-A2991C0AF8A6}"/>
              </a:ext>
            </a:extLst>
          </p:cNvPr>
          <p:cNvSpPr txBox="1"/>
          <p:nvPr/>
        </p:nvSpPr>
        <p:spPr>
          <a:xfrm rot="359170">
            <a:off x="337900" y="2361500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わりざん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4A8FEB-DC47-486E-B6EB-C918F41526F6}"/>
              </a:ext>
            </a:extLst>
          </p:cNvPr>
          <p:cNvSpPr txBox="1"/>
          <p:nvPr/>
        </p:nvSpPr>
        <p:spPr>
          <a:xfrm rot="20680166">
            <a:off x="3016688" y="5347964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わりざん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E4F3BA3-EC83-4319-81BF-75B9CB3F5A4C}"/>
              </a:ext>
            </a:extLst>
          </p:cNvPr>
          <p:cNvSpPr txBox="1"/>
          <p:nvPr/>
        </p:nvSpPr>
        <p:spPr>
          <a:xfrm rot="1917146">
            <a:off x="6013058" y="2706924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/>
              <a:t>わりざん</a:t>
            </a:r>
          </a:p>
        </p:txBody>
      </p:sp>
    </p:spTree>
    <p:extLst>
      <p:ext uri="{BB962C8B-B14F-4D97-AF65-F5344CB8AC3E}">
        <p14:creationId xmlns:p14="http://schemas.microsoft.com/office/powerpoint/2010/main" val="6683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477CC4C-F185-430E-9BEB-67162FF20E30}"/>
              </a:ext>
            </a:extLst>
          </p:cNvPr>
          <p:cNvSpPr txBox="1"/>
          <p:nvPr/>
        </p:nvSpPr>
        <p:spPr>
          <a:xfrm>
            <a:off x="383547" y="193681"/>
            <a:ext cx="5121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素数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そすう</a:t>
            </a:r>
            <a:r>
              <a:rPr kumimoji="1" lang="en-US" altLang="ja-JP" sz="4000" b="1" dirty="0"/>
              <a:t>)</a:t>
            </a:r>
            <a:r>
              <a:rPr kumimoji="1" lang="ja-JP" altLang="en-US" sz="4000" b="1" dirty="0"/>
              <a:t>とは？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5337751-F9ED-431C-A7E6-F2AE946978B7}"/>
              </a:ext>
            </a:extLst>
          </p:cNvPr>
          <p:cNvSpPr txBox="1"/>
          <p:nvPr/>
        </p:nvSpPr>
        <p:spPr>
          <a:xfrm>
            <a:off x="328613" y="1370036"/>
            <a:ext cx="115347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7</a:t>
            </a:r>
            <a:r>
              <a:rPr kumimoji="1" lang="ja-JP" altLang="en-US" sz="4800" dirty="0"/>
              <a:t>や</a:t>
            </a:r>
            <a:r>
              <a:rPr kumimoji="1" lang="en-US" altLang="ja-JP" sz="4800" dirty="0"/>
              <a:t>13</a:t>
            </a:r>
            <a:r>
              <a:rPr kumimoji="1" lang="ja-JP" altLang="en-US" sz="4800" dirty="0"/>
              <a:t>のように，</a:t>
            </a:r>
            <a:endParaRPr kumimoji="1" lang="en-US" altLang="ja-JP" sz="4800" dirty="0"/>
          </a:p>
          <a:p>
            <a:r>
              <a:rPr kumimoji="1" lang="ja-JP" altLang="en-US" sz="4800" b="1" dirty="0"/>
              <a:t>１とその数のほかに約数がない整数を</a:t>
            </a:r>
            <a:endParaRPr kumimoji="1" lang="en-US" altLang="ja-JP" sz="4800" b="1" dirty="0"/>
          </a:p>
          <a:p>
            <a:r>
              <a:rPr kumimoji="1" lang="ja-JP" altLang="en-US" sz="4800" b="1" dirty="0"/>
              <a:t>素数</a:t>
            </a:r>
            <a:r>
              <a:rPr kumimoji="1" lang="en-US" altLang="ja-JP" sz="4800" b="1" dirty="0"/>
              <a:t>(</a:t>
            </a:r>
            <a:r>
              <a:rPr kumimoji="1" lang="ja-JP" altLang="en-US" sz="4800" b="1" dirty="0"/>
              <a:t>そすう</a:t>
            </a:r>
            <a:r>
              <a:rPr kumimoji="1" lang="en-US" altLang="ja-JP" sz="4800" b="1" dirty="0"/>
              <a:t>)</a:t>
            </a:r>
            <a:r>
              <a:rPr kumimoji="1" lang="ja-JP" altLang="en-US" sz="4800" b="1" dirty="0"/>
              <a:t>といいます。</a:t>
            </a:r>
            <a:endParaRPr kumimoji="1" lang="en-US" altLang="ja-JP" sz="4800" b="1" dirty="0"/>
          </a:p>
          <a:p>
            <a:r>
              <a:rPr kumimoji="1" lang="ja-JP" altLang="en-US" sz="4800" b="1" dirty="0"/>
              <a:t>１は素数にはふくめません。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539069-6415-4785-9F19-490B173D4B79}"/>
              </a:ext>
            </a:extLst>
          </p:cNvPr>
          <p:cNvSpPr txBox="1"/>
          <p:nvPr/>
        </p:nvSpPr>
        <p:spPr>
          <a:xfrm>
            <a:off x="6340527" y="181498"/>
            <a:ext cx="4813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13</a:t>
            </a:r>
            <a:r>
              <a:rPr lang="ja-JP" altLang="en-US" sz="4000" b="1" dirty="0"/>
              <a:t>の約数　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，</a:t>
            </a:r>
            <a:r>
              <a:rPr lang="en-US" altLang="ja-JP" sz="4000" b="1" dirty="0"/>
              <a:t>13</a:t>
            </a:r>
            <a:endParaRPr kumimoji="1" lang="ja-JP" altLang="en-US" sz="4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058E15-E1DC-4388-89DD-A26257C79014}"/>
              </a:ext>
            </a:extLst>
          </p:cNvPr>
          <p:cNvSpPr txBox="1"/>
          <p:nvPr/>
        </p:nvSpPr>
        <p:spPr>
          <a:xfrm>
            <a:off x="1825485" y="4597635"/>
            <a:ext cx="79075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13</a:t>
            </a:r>
            <a:r>
              <a:rPr lang="ja-JP" altLang="en-US" sz="4400" b="1" dirty="0"/>
              <a:t>の約数は　</a:t>
            </a:r>
            <a:r>
              <a:rPr lang="en-US" altLang="ja-JP" sz="4400" b="1" dirty="0"/>
              <a:t>1</a:t>
            </a:r>
            <a:r>
              <a:rPr lang="ja-JP" altLang="en-US" sz="4400" b="1" dirty="0"/>
              <a:t>と</a:t>
            </a:r>
            <a:r>
              <a:rPr lang="en-US" altLang="ja-JP" sz="4400" b="1" dirty="0"/>
              <a:t>13</a:t>
            </a:r>
            <a:r>
              <a:rPr lang="ja-JP" altLang="en-US" sz="4400" b="1" dirty="0"/>
              <a:t>しかない。</a:t>
            </a:r>
            <a:endParaRPr lang="en-US" altLang="ja-JP" sz="4400" b="1" dirty="0"/>
          </a:p>
          <a:p>
            <a:r>
              <a:rPr lang="ja-JP" altLang="en-US" sz="4400" b="1" dirty="0"/>
              <a:t>だから</a:t>
            </a:r>
            <a:r>
              <a:rPr lang="en-US" altLang="ja-JP" sz="4400" b="1" dirty="0"/>
              <a:t>13</a:t>
            </a:r>
            <a:r>
              <a:rPr lang="ja-JP" altLang="en-US" sz="4400" b="1" dirty="0"/>
              <a:t>は素数です。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7607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8B4B1D5-C9B6-4A20-86ED-1018DF3FC7EE}"/>
              </a:ext>
            </a:extLst>
          </p:cNvPr>
          <p:cNvSpPr txBox="1"/>
          <p:nvPr/>
        </p:nvSpPr>
        <p:spPr>
          <a:xfrm>
            <a:off x="4180316" y="3944168"/>
            <a:ext cx="3119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solidFill>
                  <a:srgbClr val="FFFF00"/>
                </a:solidFill>
              </a:rPr>
              <a:t>素数</a:t>
            </a:r>
            <a:endParaRPr kumimoji="1" lang="ja-JP" altLang="en-US" sz="9600" b="1" dirty="0">
              <a:solidFill>
                <a:srgbClr val="FFFF0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6D1BB3-2F0F-4270-9403-8C76077C0DD4}"/>
              </a:ext>
            </a:extLst>
          </p:cNvPr>
          <p:cNvSpPr txBox="1"/>
          <p:nvPr/>
        </p:nvSpPr>
        <p:spPr>
          <a:xfrm>
            <a:off x="523874" y="458105"/>
            <a:ext cx="988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2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B1EB526-0304-42CD-A9A1-5D849424FF75}"/>
              </a:ext>
            </a:extLst>
          </p:cNvPr>
          <p:cNvSpPr txBox="1"/>
          <p:nvPr/>
        </p:nvSpPr>
        <p:spPr>
          <a:xfrm>
            <a:off x="1773378" y="458104"/>
            <a:ext cx="724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3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5305380-E5AE-4DAB-A855-8F374CB4C3D3}"/>
              </a:ext>
            </a:extLst>
          </p:cNvPr>
          <p:cNvSpPr txBox="1"/>
          <p:nvPr/>
        </p:nvSpPr>
        <p:spPr>
          <a:xfrm>
            <a:off x="2759113" y="483178"/>
            <a:ext cx="724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5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F6618E1-E72D-42A1-A836-067FAA343419}"/>
              </a:ext>
            </a:extLst>
          </p:cNvPr>
          <p:cNvSpPr txBox="1"/>
          <p:nvPr/>
        </p:nvSpPr>
        <p:spPr>
          <a:xfrm>
            <a:off x="3744848" y="460878"/>
            <a:ext cx="7246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7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80D6FC9-E1F6-4BBB-B19E-18E21848E7C5}"/>
              </a:ext>
            </a:extLst>
          </p:cNvPr>
          <p:cNvSpPr txBox="1"/>
          <p:nvPr/>
        </p:nvSpPr>
        <p:spPr>
          <a:xfrm>
            <a:off x="4730583" y="483178"/>
            <a:ext cx="1287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11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6FEE26D-6CB5-437F-BF6D-FD080A0C3648}"/>
              </a:ext>
            </a:extLst>
          </p:cNvPr>
          <p:cNvSpPr txBox="1"/>
          <p:nvPr/>
        </p:nvSpPr>
        <p:spPr>
          <a:xfrm>
            <a:off x="6279025" y="514861"/>
            <a:ext cx="11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13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E4A26E4-6068-4B79-AC90-65BEAAF0B046}"/>
              </a:ext>
            </a:extLst>
          </p:cNvPr>
          <p:cNvSpPr txBox="1"/>
          <p:nvPr/>
        </p:nvSpPr>
        <p:spPr>
          <a:xfrm>
            <a:off x="7678725" y="483178"/>
            <a:ext cx="11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17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F2FDF2-D101-4EFE-9109-D9872E29CCD8}"/>
              </a:ext>
            </a:extLst>
          </p:cNvPr>
          <p:cNvSpPr txBox="1"/>
          <p:nvPr/>
        </p:nvSpPr>
        <p:spPr>
          <a:xfrm>
            <a:off x="9078423" y="458103"/>
            <a:ext cx="1138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19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B333068-41E7-4CB5-A21A-695E9D6440DD}"/>
              </a:ext>
            </a:extLst>
          </p:cNvPr>
          <p:cNvSpPr txBox="1"/>
          <p:nvPr/>
        </p:nvSpPr>
        <p:spPr>
          <a:xfrm>
            <a:off x="523873" y="2028616"/>
            <a:ext cx="11385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23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B254440-3CC3-4868-9176-67CCFD6D8252}"/>
              </a:ext>
            </a:extLst>
          </p:cNvPr>
          <p:cNvSpPr txBox="1"/>
          <p:nvPr/>
        </p:nvSpPr>
        <p:spPr>
          <a:xfrm>
            <a:off x="1966331" y="2028616"/>
            <a:ext cx="106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29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42D512B-2791-458B-9BD2-A8A3488256A0}"/>
              </a:ext>
            </a:extLst>
          </p:cNvPr>
          <p:cNvSpPr txBox="1"/>
          <p:nvPr/>
        </p:nvSpPr>
        <p:spPr>
          <a:xfrm>
            <a:off x="3339591" y="2028616"/>
            <a:ext cx="1069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31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9DA56C0-1EF0-4839-8003-C8EBA29CAF3C}"/>
              </a:ext>
            </a:extLst>
          </p:cNvPr>
          <p:cNvSpPr txBox="1"/>
          <p:nvPr/>
        </p:nvSpPr>
        <p:spPr>
          <a:xfrm>
            <a:off x="4712850" y="2028616"/>
            <a:ext cx="1186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37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9139FC8-40D1-4149-9958-B0C42986DCB2}"/>
              </a:ext>
            </a:extLst>
          </p:cNvPr>
          <p:cNvSpPr txBox="1"/>
          <p:nvPr/>
        </p:nvSpPr>
        <p:spPr>
          <a:xfrm>
            <a:off x="9184340" y="2028616"/>
            <a:ext cx="2878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47…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60F945B-CC76-44E6-8E68-D7BB1C0C1F30}"/>
              </a:ext>
            </a:extLst>
          </p:cNvPr>
          <p:cNvSpPr txBox="1"/>
          <p:nvPr/>
        </p:nvSpPr>
        <p:spPr>
          <a:xfrm>
            <a:off x="7693844" y="2028616"/>
            <a:ext cx="1186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43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91BCA86-30BB-4AB9-B588-AB6B3B4A4112}"/>
              </a:ext>
            </a:extLst>
          </p:cNvPr>
          <p:cNvSpPr txBox="1"/>
          <p:nvPr/>
        </p:nvSpPr>
        <p:spPr>
          <a:xfrm>
            <a:off x="6203347" y="2028616"/>
            <a:ext cx="1186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solidFill>
                  <a:srgbClr val="FFFF00"/>
                </a:solidFill>
              </a:rPr>
              <a:t>41</a:t>
            </a:r>
            <a:endParaRPr kumimoji="1" lang="ja-JP" altLang="en-US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5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8</a:t>
            </a:r>
            <a:r>
              <a:rPr kumimoji="1" lang="ja-JP" altLang="en-US" sz="4000" dirty="0"/>
              <a:t>本の赤い花と</a:t>
            </a:r>
            <a:r>
              <a:rPr kumimoji="1" lang="en-US" altLang="ja-JP" sz="4000" dirty="0"/>
              <a:t>12</a:t>
            </a:r>
            <a:r>
              <a:rPr kumimoji="1" lang="ja-JP" altLang="en-US" sz="4000" dirty="0"/>
              <a:t>本の白い花を，</a:t>
            </a:r>
            <a:r>
              <a:rPr kumimoji="1" lang="ja-JP" altLang="en-US" sz="4000" b="1" dirty="0"/>
              <a:t>それぞれ同じ</a:t>
            </a:r>
            <a:r>
              <a:rPr kumimoji="1" lang="ja-JP" altLang="en-US" sz="4000" b="1"/>
              <a:t>数ずつ</a:t>
            </a:r>
            <a:r>
              <a:rPr kumimoji="1" lang="ja-JP" altLang="en-US" sz="4000"/>
              <a:t>，</a:t>
            </a:r>
            <a:r>
              <a:rPr kumimoji="1" lang="ja-JP" altLang="en-US" sz="4000" dirty="0"/>
              <a:t>組にして花びんに入れます。</a:t>
            </a:r>
            <a:endParaRPr kumimoji="1" lang="en-US" altLang="ja-JP" sz="4000" dirty="0"/>
          </a:p>
          <a:p>
            <a:r>
              <a:rPr kumimoji="1" lang="ja-JP" altLang="en-US" sz="4000" b="1" dirty="0"/>
              <a:t>どちらも余りが出ないようにする</a:t>
            </a:r>
            <a:r>
              <a:rPr kumimoji="1" lang="ja-JP" altLang="en-US" sz="40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483025" y="281931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938309" y="281931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393593" y="281931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848880" y="282936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848177" y="272799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06846" y="272799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765515" y="272799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24184" y="272799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682853" y="272799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141526" y="272800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661889" y="282936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17173" y="282936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572457" y="282936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027741" y="282936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096163" y="275687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554832" y="275687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13501" y="275687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472170" y="275687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930839" y="275687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389508" y="2756877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4042231" y="4847748"/>
            <a:ext cx="192329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6920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>
            <a:extLst>
              <a:ext uri="{FF2B5EF4-FFF2-40B4-BE49-F238E27FC236}">
                <a16:creationId xmlns:a16="http://schemas.microsoft.com/office/drawing/2014/main" id="{9572A9CC-D27E-497E-BD68-CF90EAF0D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652792" y="4290886"/>
            <a:ext cx="790784" cy="891735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C7D9CD8-A9F3-495D-BCA4-8AFD796E0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660427" y="4446513"/>
            <a:ext cx="790784" cy="89173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4AEA85E-495F-4AFE-A039-2F8F6881C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873419" y="4456565"/>
            <a:ext cx="790784" cy="89173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714DA9A-BAAB-435F-8DC8-343252719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075115" y="4466616"/>
            <a:ext cx="790784" cy="891735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ACD7BB3-8455-4FA5-A9B0-E05194AB4F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914054" y="4402806"/>
            <a:ext cx="790784" cy="89173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355495ED-D4FA-475D-A844-54B81C7EEE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864828" y="4374058"/>
            <a:ext cx="790784" cy="89173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77E86994-742C-4461-868E-04F4CF73A5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852646" y="4137821"/>
            <a:ext cx="790784" cy="891735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DC062665-AF07-46D3-8655-EFFCF7B20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22985" y="4109685"/>
            <a:ext cx="790784" cy="89173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9BEFDC99-DE0C-49D9-BC02-F23C925A9F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355611" y="4149086"/>
            <a:ext cx="790784" cy="89173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7B3E4F6-78AF-4FC9-80D4-982A897BE5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493980" y="3950510"/>
            <a:ext cx="790784" cy="89173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00B66D8-71AC-4982-B048-F878FC706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595366" y="4135258"/>
            <a:ext cx="790784" cy="891735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46CDDD1E-C1A0-497F-9B75-C8CC58AB6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122349" y="4235652"/>
            <a:ext cx="790784" cy="891735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68A6467D-5477-4EDF-8C82-31B0A8FEEB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937887" y="4207284"/>
            <a:ext cx="790784" cy="891735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3F001329-543A-4E6A-82A8-7D69AA8E5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488206" y="4409710"/>
            <a:ext cx="790784" cy="89173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E9111F45-D751-4747-BD6C-528E3CC93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312241" y="4308406"/>
            <a:ext cx="790784" cy="891735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58003F9A-DDE2-4369-903D-9085FC0B47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356115" y="4621347"/>
            <a:ext cx="790784" cy="89173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2F9E6F67-8BA4-4240-AEDC-F3B517286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513084" y="4500637"/>
            <a:ext cx="790784" cy="891735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1C81F0A6-3BE6-412F-BAE4-1FE5C1C58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42390" y="4557998"/>
            <a:ext cx="790784" cy="89173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0231DDC2-FBDF-4AAD-87E7-1266FBFACA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77019" y="4413510"/>
            <a:ext cx="790784" cy="89173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92BACBD7-E81C-4E69-8EB8-DC1105713B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569860" y="4271958"/>
            <a:ext cx="790784" cy="89173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</a:t>
            </a:r>
            <a:r>
              <a:rPr kumimoji="1" lang="ja-JP" altLang="en-US" sz="3200" b="1" dirty="0"/>
              <a:t>それぞれ同じ数ずつに分け</a:t>
            </a:r>
            <a:r>
              <a:rPr kumimoji="1" lang="ja-JP" altLang="en-US" sz="3200" dirty="0"/>
              <a:t>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58439" y="241935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13723" y="241935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469007" y="241935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924294" y="242940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923591" y="232803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82260" y="232803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840929" y="232803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99598" y="232803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758267" y="232803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216940" y="232804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37303" y="242940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92587" y="242940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647871" y="242940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103155" y="242940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171577" y="235691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30246" y="235691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88915" y="235691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547584" y="235691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06253" y="235691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464922" y="2356917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4168699" y="4859084"/>
            <a:ext cx="285691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sp>
        <p:nvSpPr>
          <p:cNvPr id="65" name="楕円 64">
            <a:extLst>
              <a:ext uri="{FF2B5EF4-FFF2-40B4-BE49-F238E27FC236}">
                <a16:creationId xmlns:a16="http://schemas.microsoft.com/office/drawing/2014/main" id="{732A8D4A-CCF7-4B77-98E9-202FC7735775}"/>
              </a:ext>
            </a:extLst>
          </p:cNvPr>
          <p:cNvSpPr/>
          <p:nvPr/>
        </p:nvSpPr>
        <p:spPr>
          <a:xfrm>
            <a:off x="782886" y="1482840"/>
            <a:ext cx="3806629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7A656FFC-9F61-4BFF-B68A-98C0301D7185}"/>
              </a:ext>
            </a:extLst>
          </p:cNvPr>
          <p:cNvSpPr/>
          <p:nvPr/>
        </p:nvSpPr>
        <p:spPr>
          <a:xfrm>
            <a:off x="5048185" y="1416839"/>
            <a:ext cx="6079255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71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5" grpId="0" animBg="1"/>
      <p:bldP spid="6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58439" y="241935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13723" y="241935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469007" y="241935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924294" y="242940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923591" y="232803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82260" y="232803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840929" y="232803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99598" y="232803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758267" y="232803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216940" y="232804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37303" y="242940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92587" y="242940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647871" y="242940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103155" y="242940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171577" y="235691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30246" y="235691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88915" y="235691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547584" y="235691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06253" y="235691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464922" y="2356917"/>
            <a:ext cx="790784" cy="89173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B8BA4C0-18EE-47D7-B915-0F824AD70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430749" y="4372064"/>
            <a:ext cx="790784" cy="89173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9CB17CD-C424-4494-81C8-2AF09FBFF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579637" y="4374726"/>
            <a:ext cx="790784" cy="891735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68D6D87-1373-4214-95A5-D328742F6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668750" y="4229599"/>
            <a:ext cx="790784" cy="89173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EED4E87B-9807-4176-ACD2-CD062F016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797686" y="4186571"/>
            <a:ext cx="790784" cy="89173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4258FBC-7F2C-45B7-AF47-B82572337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2976141" y="4293002"/>
            <a:ext cx="790784" cy="891735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8EB0AB4A-E664-4012-9145-ADEEB4565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053919" y="4048804"/>
            <a:ext cx="790784" cy="891735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427B3AC9-A9CD-44C7-B213-6DA0F660E5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292778" y="4180435"/>
            <a:ext cx="790784" cy="891735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137433A5-B37F-40BC-B463-C22687F990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442376" y="4126115"/>
            <a:ext cx="790784" cy="891735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3A60E419-61E4-40AC-8F2F-6B2AF78FC1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112459" y="4048803"/>
            <a:ext cx="790784" cy="89173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60EE2901-5C3F-400D-A233-6056E7E3B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295655" y="3915487"/>
            <a:ext cx="790784" cy="891735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18572303-4654-4336-9989-34D33A103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12608" y="4591784"/>
            <a:ext cx="790784" cy="89173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C7C6BC67-DEC5-419E-95DF-FDE3DB180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716904" y="4510661"/>
            <a:ext cx="790784" cy="891735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5AD65008-C456-4A6E-9BCE-0CCE1CDA3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732982" y="4531984"/>
            <a:ext cx="790784" cy="89173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524DC351-9B7C-4E7C-B25C-E9E96869D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863475" y="4468945"/>
            <a:ext cx="790784" cy="89173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B98796A6-136E-4D6C-A816-BD94A74255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183631" y="4578130"/>
            <a:ext cx="790784" cy="891735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CA7A7BD7-11C3-45C2-8553-035488BA9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226452" y="4497583"/>
            <a:ext cx="790784" cy="891735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D3A93A84-8309-47B7-874F-ECDF6B514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359115" y="4473296"/>
            <a:ext cx="790784" cy="89173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F2B9F1FB-395B-4679-8E89-75E538263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471386" y="4452726"/>
            <a:ext cx="790784" cy="8917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7FBA663D-AA9B-4D28-B861-E6B50B5F0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195719" y="4244398"/>
            <a:ext cx="790784" cy="891735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AA246002-25F8-44C6-BBD1-A98E9764D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101771" y="4405568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2395694" y="4863671"/>
            <a:ext cx="192329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66E32E53-B05F-49AD-A0BE-E088E62E7B46}"/>
              </a:ext>
            </a:extLst>
          </p:cNvPr>
          <p:cNvGrpSpPr/>
          <p:nvPr/>
        </p:nvGrpSpPr>
        <p:grpSpPr>
          <a:xfrm>
            <a:off x="7474679" y="4843569"/>
            <a:ext cx="1936880" cy="1224172"/>
            <a:chOff x="5617053" y="4972190"/>
            <a:chExt cx="1936880" cy="1224172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E780F03-824E-42DD-BF8C-FA99D7DC5781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7048A094-4ECA-4BC5-8A12-A56284BED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</p:spPr>
        </p:pic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3B06BB0-F949-4074-8097-9ECFA8791DA1}"/>
              </a:ext>
            </a:extLst>
          </p:cNvPr>
          <p:cNvCxnSpPr/>
          <p:nvPr/>
        </p:nvCxnSpPr>
        <p:spPr>
          <a:xfrm>
            <a:off x="2696066" y="2121248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F166CB75-E38A-4CFB-A5BA-90A9D81F938D}"/>
              </a:ext>
            </a:extLst>
          </p:cNvPr>
          <p:cNvCxnSpPr/>
          <p:nvPr/>
        </p:nvCxnSpPr>
        <p:spPr>
          <a:xfrm>
            <a:off x="8114058" y="2014523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楕円 4">
            <a:extLst>
              <a:ext uri="{FF2B5EF4-FFF2-40B4-BE49-F238E27FC236}">
                <a16:creationId xmlns:a16="http://schemas.microsoft.com/office/drawing/2014/main" id="{50AE0155-1B7E-4FEA-9D83-AD2D93A8C243}"/>
              </a:ext>
            </a:extLst>
          </p:cNvPr>
          <p:cNvSpPr/>
          <p:nvPr/>
        </p:nvSpPr>
        <p:spPr>
          <a:xfrm>
            <a:off x="782886" y="1482840"/>
            <a:ext cx="3806629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0197CBFB-3EE5-4735-8F9B-D0ABA337F424}"/>
              </a:ext>
            </a:extLst>
          </p:cNvPr>
          <p:cNvSpPr/>
          <p:nvPr/>
        </p:nvSpPr>
        <p:spPr>
          <a:xfrm>
            <a:off x="5048185" y="1416839"/>
            <a:ext cx="6079255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58439" y="241935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13723" y="241935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469007" y="241935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924294" y="242940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923591" y="232803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82260" y="232803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840929" y="232803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99598" y="232803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758267" y="232803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216940" y="232804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37303" y="242940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92587" y="242940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647871" y="242940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103155" y="242940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171577" y="235691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30246" y="235691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88915" y="235691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547584" y="235691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06253" y="235691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464922" y="2356917"/>
            <a:ext cx="790784" cy="891735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29173392-CA66-4974-85DF-0570E3048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4872273" y="4453246"/>
            <a:ext cx="790784" cy="89173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F533B9FF-DE80-4FA9-BAE2-F8D8B7ECF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490323" y="4446681"/>
            <a:ext cx="790784" cy="891735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E5E11F0E-7F08-4CBF-972E-284A8BF06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25969" y="4222069"/>
            <a:ext cx="790784" cy="891735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5C913CE6-67E1-4DB6-AD58-20843D769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105212" y="4296643"/>
            <a:ext cx="790784" cy="891735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F5D3A8A9-64B1-490E-BA74-98ACD053D7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399847" y="4313474"/>
            <a:ext cx="790784" cy="891735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69A23066-8046-48B4-8DE1-48A66C9A96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902926" y="4250992"/>
            <a:ext cx="790784" cy="89173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4779E833-B531-43EF-B0B6-9B4BBAE42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93510" y="4270675"/>
            <a:ext cx="790784" cy="891735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D32B7598-DBBA-44C5-9A85-9E3BAF23F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127385" y="4080774"/>
            <a:ext cx="790784" cy="89173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5AAAF5A9-6731-4D00-A57F-729A9C9B8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744704" y="4094388"/>
            <a:ext cx="790784" cy="891735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8FD240F8-623E-4F2B-BC12-A28E740ED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088265" y="4070394"/>
            <a:ext cx="790784" cy="89173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70B5BF1C-50FE-4C61-B2A1-405BBF97C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66482" y="4476162"/>
            <a:ext cx="790784" cy="89173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1E63DBA3-D186-4FEF-AA07-4C6B34B08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033170" y="4605092"/>
            <a:ext cx="790784" cy="891735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A3147F46-0F40-4825-AC4F-7BA4DFA81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640189" y="4555181"/>
            <a:ext cx="790784" cy="891735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9CD25ED6-2623-4E38-80F4-2B56A1394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405246" y="4437906"/>
            <a:ext cx="790784" cy="89173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3E526836-265F-4ED1-89D8-D645613BE2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289050" y="4498149"/>
            <a:ext cx="790784" cy="8917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58340524-21E9-49F6-8E52-AF3EEAFEBC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903870" y="4505559"/>
            <a:ext cx="790784" cy="891735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B7C31D7D-E7AA-45B2-9491-6974B82596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202622" y="4479763"/>
            <a:ext cx="790784" cy="891735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BFA6D46A-D1CB-4067-AD45-01D20BD0C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042894" y="4351731"/>
            <a:ext cx="790784" cy="891735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C01857A-0801-4A19-8728-CB0BA90EE7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90361" y="4378276"/>
            <a:ext cx="790784" cy="891735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368F1E3C-66EA-45D8-820B-2EA2B5A2D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043122" y="4334579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2395694" y="4863671"/>
            <a:ext cx="192329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66E32E53-B05F-49AD-A0BE-E088E62E7B46}"/>
              </a:ext>
            </a:extLst>
          </p:cNvPr>
          <p:cNvGrpSpPr/>
          <p:nvPr/>
        </p:nvGrpSpPr>
        <p:grpSpPr>
          <a:xfrm>
            <a:off x="7474679" y="4843569"/>
            <a:ext cx="1936880" cy="1224172"/>
            <a:chOff x="5617053" y="4972190"/>
            <a:chExt cx="1936880" cy="1224172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E780F03-824E-42DD-BF8C-FA99D7DC5781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7048A094-4ECA-4BC5-8A12-A56284BED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ABEDD6D-BF22-48C9-A737-C0449AD3CA86}"/>
              </a:ext>
            </a:extLst>
          </p:cNvPr>
          <p:cNvGrpSpPr/>
          <p:nvPr/>
        </p:nvGrpSpPr>
        <p:grpSpPr>
          <a:xfrm>
            <a:off x="4906358" y="4873722"/>
            <a:ext cx="1923292" cy="1214121"/>
            <a:chOff x="2780441" y="4982241"/>
            <a:chExt cx="1923292" cy="1214121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A6E8A733-FA27-496B-8E4C-DB329745576E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97FDE5BD-CDC3-4DAF-BA61-7268833AF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1727D5C8-4444-4A16-9783-8C3DDD066172}"/>
              </a:ext>
            </a:extLst>
          </p:cNvPr>
          <p:cNvCxnSpPr/>
          <p:nvPr/>
        </p:nvCxnSpPr>
        <p:spPr>
          <a:xfrm>
            <a:off x="2243581" y="2121248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0DE537-AC08-4F59-932C-1D65A7F6594F}"/>
              </a:ext>
            </a:extLst>
          </p:cNvPr>
          <p:cNvCxnSpPr/>
          <p:nvPr/>
        </p:nvCxnSpPr>
        <p:spPr>
          <a:xfrm>
            <a:off x="3612039" y="2121248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973DCD57-F039-45A5-8271-3652EC9490C4}"/>
              </a:ext>
            </a:extLst>
          </p:cNvPr>
          <p:cNvCxnSpPr/>
          <p:nvPr/>
        </p:nvCxnSpPr>
        <p:spPr>
          <a:xfrm>
            <a:off x="6690305" y="2108790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315C71EF-3A74-44BD-9651-9D378A3E1D3E}"/>
              </a:ext>
            </a:extLst>
          </p:cNvPr>
          <p:cNvCxnSpPr/>
          <p:nvPr/>
        </p:nvCxnSpPr>
        <p:spPr>
          <a:xfrm>
            <a:off x="8099918" y="2108790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A59EE924-B1D3-4501-B869-B215CA931855}"/>
              </a:ext>
            </a:extLst>
          </p:cNvPr>
          <p:cNvGrpSpPr/>
          <p:nvPr/>
        </p:nvGrpSpPr>
        <p:grpSpPr>
          <a:xfrm>
            <a:off x="7670303" y="4116061"/>
            <a:ext cx="474784" cy="517928"/>
            <a:chOff x="7622931" y="5730691"/>
            <a:chExt cx="474784" cy="517928"/>
          </a:xfrm>
        </p:grpSpPr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C97B59C0-C6D3-4EAD-82D0-8161B459F56E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06DA904-7A83-4E4B-81DD-C84AAEED2D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8FE72886-7338-4E14-AE3D-48ECDD344E29}"/>
              </a:ext>
            </a:extLst>
          </p:cNvPr>
          <p:cNvGrpSpPr/>
          <p:nvPr/>
        </p:nvGrpSpPr>
        <p:grpSpPr>
          <a:xfrm>
            <a:off x="4432220" y="2017692"/>
            <a:ext cx="474784" cy="517928"/>
            <a:chOff x="7622931" y="5730691"/>
            <a:chExt cx="474784" cy="517928"/>
          </a:xfrm>
        </p:grpSpPr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8589221A-91B9-4979-93BE-B1FECD843438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>
              <a:extLst>
                <a:ext uri="{FF2B5EF4-FFF2-40B4-BE49-F238E27FC236}">
                  <a16:creationId xmlns:a16="http://schemas.microsoft.com/office/drawing/2014/main" id="{45151088-C28E-4F2A-937A-6B37C22118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楕円 83">
            <a:extLst>
              <a:ext uri="{FF2B5EF4-FFF2-40B4-BE49-F238E27FC236}">
                <a16:creationId xmlns:a16="http://schemas.microsoft.com/office/drawing/2014/main" id="{3AEF8835-0883-459F-8FCF-65791570D0F3}"/>
              </a:ext>
            </a:extLst>
          </p:cNvPr>
          <p:cNvSpPr/>
          <p:nvPr/>
        </p:nvSpPr>
        <p:spPr>
          <a:xfrm>
            <a:off x="5048185" y="1416839"/>
            <a:ext cx="6079255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32C3A46-C42B-4099-9C0D-1C97B597665F}"/>
              </a:ext>
            </a:extLst>
          </p:cNvPr>
          <p:cNvGrpSpPr/>
          <p:nvPr/>
        </p:nvGrpSpPr>
        <p:grpSpPr>
          <a:xfrm>
            <a:off x="1064560" y="1786157"/>
            <a:ext cx="3573428" cy="1918577"/>
            <a:chOff x="1064560" y="1786157"/>
            <a:chExt cx="3573428" cy="1918577"/>
          </a:xfrm>
        </p:grpSpPr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83197EAD-D608-49EF-A28E-E87FA5DA7CB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070" y="1875934"/>
              <a:ext cx="3487918" cy="1828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A7EC2232-71D9-45C2-BCA7-A55358FE84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4560" y="1786157"/>
              <a:ext cx="3239910" cy="183373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CCEF0BB0-7122-4E86-A81D-944F8B69AFC9}"/>
              </a:ext>
            </a:extLst>
          </p:cNvPr>
          <p:cNvCxnSpPr/>
          <p:nvPr/>
        </p:nvCxnSpPr>
        <p:spPr>
          <a:xfrm>
            <a:off x="9448969" y="2108790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AE718A5F-2526-4ECC-96C0-F7F375B5A02F}"/>
              </a:ext>
            </a:extLst>
          </p:cNvPr>
          <p:cNvCxnSpPr/>
          <p:nvPr/>
        </p:nvCxnSpPr>
        <p:spPr>
          <a:xfrm>
            <a:off x="4970902" y="2108790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0800AF87-B9C1-4EA2-805D-EDFDE2BBAFC0}"/>
              </a:ext>
            </a:extLst>
          </p:cNvPr>
          <p:cNvCxnSpPr/>
          <p:nvPr/>
        </p:nvCxnSpPr>
        <p:spPr>
          <a:xfrm>
            <a:off x="10864561" y="2135662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81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58439" y="241935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13723" y="241935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469007" y="241935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924294" y="242940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923591" y="232803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82260" y="232803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840929" y="232803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99598" y="232803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758267" y="232803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216940" y="232804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37303" y="242940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92587" y="242940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647871" y="242940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103155" y="242940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171577" y="235691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30246" y="235691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88915" y="235691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547584" y="235691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06253" y="235691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464922" y="2356917"/>
            <a:ext cx="790784" cy="891735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BF9AA036-C98E-44E0-84F5-66428B541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511601" y="4406503"/>
            <a:ext cx="790784" cy="891735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91A34513-8C22-4DA7-8021-EDE9DFCE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717871" y="4371911"/>
            <a:ext cx="790784" cy="891735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1DF3707A-07A6-4024-8872-1A15454CE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6190264" y="4416554"/>
            <a:ext cx="790784" cy="89173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882363BB-0BA0-4618-8D1D-81D58E7EF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8834266" y="4406502"/>
            <a:ext cx="790784" cy="891735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FF37F4A8-A844-4C76-8878-E115F8468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44733" y="4451733"/>
            <a:ext cx="790784" cy="89173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FAF0787D-C143-41AE-BA6A-E1CBE51EA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575908" y="4461624"/>
            <a:ext cx="790784" cy="891735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42A2D8BF-5CFB-4DA2-AF22-D8A71C5CA1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4409911" y="4140779"/>
            <a:ext cx="790784" cy="89173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7427DCD5-BD90-4DA0-8A5E-B64438EF6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2095316" y="4106465"/>
            <a:ext cx="790784" cy="89173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7C2F8743-9D26-4EAF-B931-24234D46D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872320" y="4198250"/>
            <a:ext cx="790784" cy="891735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43490ADB-56D7-4399-BE18-3E6C444C9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434941" y="4140780"/>
            <a:ext cx="790784" cy="891735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2A98E3C6-FACF-45E9-A101-F03BF66E5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252684" y="4518194"/>
            <a:ext cx="790784" cy="89173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2E16E103-3E6D-4D03-B9CD-A1C706B3E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509959" y="4538295"/>
            <a:ext cx="790784" cy="8917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4EC1D274-5523-409E-A5D9-E5B570721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958307" y="4548348"/>
            <a:ext cx="790784" cy="891735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00C67944-F678-4646-A3DF-79DAE8DE8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8589006" y="4549691"/>
            <a:ext cx="790784" cy="891735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E3425D92-73D9-4D82-9B03-BBD6DFBE5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915817" y="4353781"/>
            <a:ext cx="790784" cy="891735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C4571837-37AE-43A5-BE7D-091F752A9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4179097" y="4406501"/>
            <a:ext cx="790784" cy="891735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E36D74E3-0B4C-4BA9-8CF3-F54A3744A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642983" y="4451733"/>
            <a:ext cx="790784" cy="891735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513B8DFB-9B87-4F51-B9F1-7B2CF433F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38670" y="4426605"/>
            <a:ext cx="790784" cy="891735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B167D579-CAF5-4D1D-8686-DC2C01226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2224158" y="4353780"/>
            <a:ext cx="790784" cy="891735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5F207556-CB29-4492-9F9D-F8BBC36533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4520712" y="4416553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3531988" y="4882524"/>
            <a:ext cx="192329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66E32E53-B05F-49AD-A0BE-E088E62E7B46}"/>
              </a:ext>
            </a:extLst>
          </p:cNvPr>
          <p:cNvGrpSpPr/>
          <p:nvPr/>
        </p:nvGrpSpPr>
        <p:grpSpPr>
          <a:xfrm>
            <a:off x="8610973" y="4862422"/>
            <a:ext cx="1936880" cy="1224172"/>
            <a:chOff x="5617053" y="4972190"/>
            <a:chExt cx="1936880" cy="1224172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E780F03-824E-42DD-BF8C-FA99D7DC5781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7048A094-4ECA-4BC5-8A12-A56284BED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ABEDD6D-BF22-48C9-A737-C0449AD3CA86}"/>
              </a:ext>
            </a:extLst>
          </p:cNvPr>
          <p:cNvGrpSpPr/>
          <p:nvPr/>
        </p:nvGrpSpPr>
        <p:grpSpPr>
          <a:xfrm>
            <a:off x="6042652" y="4892575"/>
            <a:ext cx="1923292" cy="1214121"/>
            <a:chOff x="2780441" y="4982241"/>
            <a:chExt cx="1923292" cy="1214121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A6E8A733-FA27-496B-8E4C-DB329745576E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97FDE5BD-CDC3-4DAF-BA61-7268833AF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5F2914F6-20C9-4245-ACD9-2B07BF72ACAD}"/>
              </a:ext>
            </a:extLst>
          </p:cNvPr>
          <p:cNvGrpSpPr/>
          <p:nvPr/>
        </p:nvGrpSpPr>
        <p:grpSpPr>
          <a:xfrm>
            <a:off x="1256265" y="4862422"/>
            <a:ext cx="1923292" cy="1214121"/>
            <a:chOff x="2780441" y="4982241"/>
            <a:chExt cx="1923292" cy="1214121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B3BC6F92-BBD1-47F6-847D-3783798CCFC1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C7DD36A4-CA05-4B05-ACE2-9B8D5AB41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sp>
        <p:nvSpPr>
          <p:cNvPr id="76" name="楕円 75">
            <a:extLst>
              <a:ext uri="{FF2B5EF4-FFF2-40B4-BE49-F238E27FC236}">
                <a16:creationId xmlns:a16="http://schemas.microsoft.com/office/drawing/2014/main" id="{94E0B04F-48CD-4799-97CD-7F3B8D0C980A}"/>
              </a:ext>
            </a:extLst>
          </p:cNvPr>
          <p:cNvSpPr/>
          <p:nvPr/>
        </p:nvSpPr>
        <p:spPr>
          <a:xfrm>
            <a:off x="782886" y="1482840"/>
            <a:ext cx="3806629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53AB3518-084B-4292-993E-7F044159FA36}"/>
              </a:ext>
            </a:extLst>
          </p:cNvPr>
          <p:cNvSpPr/>
          <p:nvPr/>
        </p:nvSpPr>
        <p:spPr>
          <a:xfrm>
            <a:off x="5048185" y="1416839"/>
            <a:ext cx="6079255" cy="255079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7E4CEE75-B9D6-47BF-A536-AB4D8C9DD190}"/>
              </a:ext>
            </a:extLst>
          </p:cNvPr>
          <p:cNvCxnSpPr/>
          <p:nvPr/>
        </p:nvCxnSpPr>
        <p:spPr>
          <a:xfrm>
            <a:off x="2697398" y="2166025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390E2383-7905-4FBA-84C0-BDDC252626A3}"/>
              </a:ext>
            </a:extLst>
          </p:cNvPr>
          <p:cNvCxnSpPr/>
          <p:nvPr/>
        </p:nvCxnSpPr>
        <p:spPr>
          <a:xfrm>
            <a:off x="7178273" y="2148554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15C142ED-FAF4-462C-8001-F6F84E2A1F98}"/>
              </a:ext>
            </a:extLst>
          </p:cNvPr>
          <p:cNvCxnSpPr/>
          <p:nvPr/>
        </p:nvCxnSpPr>
        <p:spPr>
          <a:xfrm>
            <a:off x="8990603" y="2121248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86333023-5F66-4FE1-9394-86B4B5AB6C7C}"/>
              </a:ext>
            </a:extLst>
          </p:cNvPr>
          <p:cNvCxnSpPr/>
          <p:nvPr/>
        </p:nvCxnSpPr>
        <p:spPr>
          <a:xfrm>
            <a:off x="4601845" y="2166025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48E8433-4ADD-444A-B385-13EF3CE8520C}"/>
              </a:ext>
            </a:extLst>
          </p:cNvPr>
          <p:cNvCxnSpPr/>
          <p:nvPr/>
        </p:nvCxnSpPr>
        <p:spPr>
          <a:xfrm>
            <a:off x="10877535" y="2166025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0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" grpId="0" animBg="1"/>
      <p:bldP spid="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7868ECB-9A87-4B03-94E3-0E5E028EB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558439" y="2419354"/>
            <a:ext cx="790784" cy="89173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5C8B44D-EE30-4D4F-A857-C98838B03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13723" y="2419354"/>
            <a:ext cx="790784" cy="8917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DADEA6-E054-4432-940E-CA500136B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469007" y="2419354"/>
            <a:ext cx="790784" cy="89173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160E3CB-5B92-43FB-A57C-C90EA69B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924294" y="2429405"/>
            <a:ext cx="790784" cy="89173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E1535465-65F5-4826-A17A-652407081B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923591" y="2328039"/>
            <a:ext cx="790784" cy="89173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919E696-F1BC-4E16-B454-2C53E3F883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82260" y="2328039"/>
            <a:ext cx="790784" cy="89173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16F77F40-23CD-4AB7-87BA-A2038A47F3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840929" y="2328039"/>
            <a:ext cx="790784" cy="89173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447F98-D91B-4256-9E33-8A0984DB6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299598" y="2328039"/>
            <a:ext cx="790784" cy="89173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3F7183AA-650C-4EE5-953E-F238293F4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9758267" y="2328039"/>
            <a:ext cx="790784" cy="891735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7410F3A6-5A6C-4604-BF3C-66234A9E7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216940" y="2328040"/>
            <a:ext cx="790784" cy="891735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F6ED2B0-0AE9-41BC-9FA4-B1E54A64C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37303" y="2429404"/>
            <a:ext cx="790784" cy="891735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6701D508-1268-458C-846D-090263EB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192587" y="2429404"/>
            <a:ext cx="790784" cy="891735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61583C70-E9E5-48A5-A4C4-A0B0F6D4D9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647871" y="2429404"/>
            <a:ext cx="790784" cy="89173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DDADD21D-6CCB-4104-AA65-24B11C43B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2103155" y="2429405"/>
            <a:ext cx="790784" cy="891735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59B4330A-450B-495A-9B6B-165B21D29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171577" y="2356917"/>
            <a:ext cx="790784" cy="891735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9ECE2AE9-19B5-4105-B2EB-7E0A4E97F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630246" y="2356917"/>
            <a:ext cx="790784" cy="891735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8DF3021-0843-47A9-8427-8A764106F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088915" y="2356917"/>
            <a:ext cx="790784" cy="891735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8A061DD5-0234-4418-9EF1-E7DD423C5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547584" y="2356917"/>
            <a:ext cx="790784" cy="891735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6F1120F-BE31-46A4-B778-506983224C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006253" y="2356917"/>
            <a:ext cx="790784" cy="891735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2887DCD3-2E7D-4B63-B11E-895F7B21A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7464922" y="2356917"/>
            <a:ext cx="790784" cy="891735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136EB054-BA71-473A-851E-3AAE272A0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0046133" y="4566577"/>
            <a:ext cx="790784" cy="891735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85992E13-2E54-43E7-87CE-F621A1EFE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1037434" y="4454886"/>
            <a:ext cx="790784" cy="891735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A009E486-C44C-41CA-946E-F2621AE68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266313" y="4378598"/>
            <a:ext cx="790784" cy="891735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FC9E7A02-B34E-4044-ABFB-1F302A8A0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771300" y="4395063"/>
            <a:ext cx="790784" cy="891735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7037C548-634A-4E1B-A12C-8C729739A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583020" y="4341230"/>
            <a:ext cx="790784" cy="891735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5B1D4DD0-2F65-40A3-A00E-391FCA3481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5990015" y="4175513"/>
            <a:ext cx="790784" cy="891735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9CB16F98-79D9-4CCD-810D-802BE7A4DD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399554" y="4227450"/>
            <a:ext cx="790784" cy="891735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317AB0FA-A18F-4DC8-BEBB-B8CE9BB8F3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404038" y="4226693"/>
            <a:ext cx="790784" cy="891735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BDF3E454-28C4-4A1C-A225-26B97A799B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709405" y="4230723"/>
            <a:ext cx="790784" cy="8917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E7C3CF9A-B5A9-497B-B0D9-6683B0E932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977663" y="4278602"/>
            <a:ext cx="790784" cy="891735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6C816951-2680-44A0-9858-0DF9882A8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65053" y="4546474"/>
            <a:ext cx="790784" cy="891735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E39C34F7-E95D-4CED-AE7B-20D96861C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3020516" y="4566577"/>
            <a:ext cx="790784" cy="891735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5FEC6689-8F44-4FA1-A4BB-FD88D9EC8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5451135" y="4539629"/>
            <a:ext cx="790784" cy="891735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908367D4-FAAA-4DA9-BCF4-654EAD8CE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7548">
            <a:off x="7544496" y="4606867"/>
            <a:ext cx="790784" cy="891735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110E2C0B-9C0E-448C-BA4E-C5138910CE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535202" y="4468539"/>
            <a:ext cx="790784" cy="891735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C2E14254-AC0A-49CE-890D-E26117938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3746924" y="4474988"/>
            <a:ext cx="790784" cy="891735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C8B21580-A872-4D44-ABF8-57CB7FAAF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6154985" y="4474988"/>
            <a:ext cx="790784" cy="891735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130F0CBB-45C9-4FF5-B7DD-A54540AC6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8143035" y="4570179"/>
            <a:ext cx="790784" cy="891735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4445D348-4CE6-4206-AA3C-EEF2B86B8F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0586860" y="4429759"/>
            <a:ext cx="790784" cy="891735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B688EEFA-CA77-4AE6-A6E9-7035A7F866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2661">
            <a:off x="1357497" y="4359695"/>
            <a:ext cx="790784" cy="891735"/>
          </a:xfrm>
          <a:prstGeom prst="rect">
            <a:avLst/>
          </a:prstGeom>
        </p:spPr>
      </p:pic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3D9DA634-31D5-4218-8EFB-45234A7FB62D}"/>
              </a:ext>
            </a:extLst>
          </p:cNvPr>
          <p:cNvGrpSpPr/>
          <p:nvPr/>
        </p:nvGrpSpPr>
        <p:grpSpPr>
          <a:xfrm>
            <a:off x="2970888" y="4910805"/>
            <a:ext cx="1923292" cy="1214121"/>
            <a:chOff x="2780441" y="4982241"/>
            <a:chExt cx="1923292" cy="1214121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37541D87-65F8-48DA-A218-FD3E24BFF242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2B376B4-03DF-41AE-A95F-3A8D53D6E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66E32E53-B05F-49AD-A0BE-E088E62E7B46}"/>
              </a:ext>
            </a:extLst>
          </p:cNvPr>
          <p:cNvGrpSpPr/>
          <p:nvPr/>
        </p:nvGrpSpPr>
        <p:grpSpPr>
          <a:xfrm>
            <a:off x="7587308" y="4890703"/>
            <a:ext cx="1936880" cy="1224172"/>
            <a:chOff x="5617053" y="4972190"/>
            <a:chExt cx="1936880" cy="1224172"/>
          </a:xfrm>
        </p:grpSpPr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E780F03-824E-42DD-BF8C-FA99D7DC5781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7048A094-4ECA-4BC5-8A12-A56284BED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ABEDD6D-BF22-48C9-A737-C0449AD3CA86}"/>
              </a:ext>
            </a:extLst>
          </p:cNvPr>
          <p:cNvGrpSpPr/>
          <p:nvPr/>
        </p:nvGrpSpPr>
        <p:grpSpPr>
          <a:xfrm>
            <a:off x="5279098" y="4920856"/>
            <a:ext cx="1923292" cy="1214121"/>
            <a:chOff x="2780441" y="4982241"/>
            <a:chExt cx="1923292" cy="1214121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A6E8A733-FA27-496B-8E4C-DB329745576E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97FDE5BD-CDC3-4DAF-BA61-7268833AF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5F2914F6-20C9-4245-ACD9-2B07BF72ACAD}"/>
              </a:ext>
            </a:extLst>
          </p:cNvPr>
          <p:cNvGrpSpPr/>
          <p:nvPr/>
        </p:nvGrpSpPr>
        <p:grpSpPr>
          <a:xfrm>
            <a:off x="662677" y="4890703"/>
            <a:ext cx="1923292" cy="1214121"/>
            <a:chOff x="2780441" y="4982241"/>
            <a:chExt cx="1923292" cy="1214121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B3BC6F92-BBD1-47F6-847D-3783798CCFC1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C7DD36A4-CA05-4B05-ACE2-9B8D5AB41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41750BB9-C90F-4688-ADA4-164C090A3ED9}"/>
              </a:ext>
            </a:extLst>
          </p:cNvPr>
          <p:cNvGrpSpPr/>
          <p:nvPr/>
        </p:nvGrpSpPr>
        <p:grpSpPr>
          <a:xfrm>
            <a:off x="9909107" y="4880652"/>
            <a:ext cx="1923292" cy="1214121"/>
            <a:chOff x="2780441" y="4982241"/>
            <a:chExt cx="1923292" cy="1214121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C4A0031F-9098-4708-81C9-CF2FF11F494D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E61D9AAE-8DD4-4936-9F57-41EB14163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</p:spPr>
        </p:pic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B13129A8-ECA4-449E-8E88-5661DF122A35}"/>
              </a:ext>
            </a:extLst>
          </p:cNvPr>
          <p:cNvGrpSpPr/>
          <p:nvPr/>
        </p:nvGrpSpPr>
        <p:grpSpPr>
          <a:xfrm>
            <a:off x="1064560" y="1786157"/>
            <a:ext cx="3573428" cy="1918577"/>
            <a:chOff x="1064560" y="1786157"/>
            <a:chExt cx="3573428" cy="1918577"/>
          </a:xfrm>
        </p:grpSpPr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33B4BBCB-2744-4085-9CB8-996730EBB80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070" y="1875934"/>
              <a:ext cx="3487918" cy="1828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C294540A-71C2-47EC-98F0-FA2533B94B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4560" y="1786157"/>
              <a:ext cx="3239910" cy="183373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DE5C358-A0D7-40B6-9D0C-0F42D9D0DA56}"/>
              </a:ext>
            </a:extLst>
          </p:cNvPr>
          <p:cNvGrpSpPr/>
          <p:nvPr/>
        </p:nvGrpSpPr>
        <p:grpSpPr>
          <a:xfrm>
            <a:off x="6139437" y="1853202"/>
            <a:ext cx="3573428" cy="1918577"/>
            <a:chOff x="1064560" y="1786157"/>
            <a:chExt cx="3573428" cy="1918577"/>
          </a:xfrm>
        </p:grpSpPr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6F9EFFB-C490-4635-91CD-CEF5B7A11B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070" y="1875934"/>
              <a:ext cx="3487918" cy="182880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1F7CD702-94C5-436E-AC3C-0C48557F17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4560" y="1786157"/>
              <a:ext cx="3239910" cy="1833737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31EBCFC4-B661-4E16-A37C-D982F43A547E}"/>
              </a:ext>
            </a:extLst>
          </p:cNvPr>
          <p:cNvCxnSpPr/>
          <p:nvPr/>
        </p:nvCxnSpPr>
        <p:spPr>
          <a:xfrm>
            <a:off x="3138286" y="2223780"/>
            <a:ext cx="0" cy="1385523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8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9CA9A7-67FA-4615-9673-BF561C4EF8C1}"/>
              </a:ext>
            </a:extLst>
          </p:cNvPr>
          <p:cNvSpPr txBox="1"/>
          <p:nvPr/>
        </p:nvSpPr>
        <p:spPr>
          <a:xfrm>
            <a:off x="2974731" y="246157"/>
            <a:ext cx="87307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800" b="1" dirty="0"/>
              <a:t>わり切ることができる整数</a:t>
            </a:r>
            <a:endParaRPr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11A478-5E9B-43F1-8CE6-C69F06D0208A}"/>
              </a:ext>
            </a:extLst>
          </p:cNvPr>
          <p:cNvSpPr txBox="1"/>
          <p:nvPr/>
        </p:nvSpPr>
        <p:spPr>
          <a:xfrm>
            <a:off x="2916115" y="962221"/>
            <a:ext cx="7682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あまりが出ない</a:t>
            </a:r>
            <a:endParaRPr lang="en-US" altLang="ja-JP" sz="36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BBBF8D6-1C60-4709-B195-468F3C1784BF}"/>
              </a:ext>
            </a:extLst>
          </p:cNvPr>
          <p:cNvCxnSpPr>
            <a:cxnSpLocks/>
          </p:cNvCxnSpPr>
          <p:nvPr/>
        </p:nvCxnSpPr>
        <p:spPr>
          <a:xfrm>
            <a:off x="3106615" y="958362"/>
            <a:ext cx="5978769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BA919B-D451-4326-ADF1-5ABBF5A784B6}"/>
              </a:ext>
            </a:extLst>
          </p:cNvPr>
          <p:cNvSpPr txBox="1"/>
          <p:nvPr/>
        </p:nvSpPr>
        <p:spPr>
          <a:xfrm>
            <a:off x="549702" y="292324"/>
            <a:ext cx="237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約数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145B912-FA90-489C-9626-3BD45AF8A767}"/>
              </a:ext>
            </a:extLst>
          </p:cNvPr>
          <p:cNvSpPr txBox="1"/>
          <p:nvPr/>
        </p:nvSpPr>
        <p:spPr>
          <a:xfrm>
            <a:off x="812711" y="1600979"/>
            <a:ext cx="100281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どちらもあまりが出ないようにする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E91836-CF4B-4F90-B261-2E95DF194D76}"/>
              </a:ext>
            </a:extLst>
          </p:cNvPr>
          <p:cNvSpPr txBox="1"/>
          <p:nvPr/>
        </p:nvSpPr>
        <p:spPr>
          <a:xfrm>
            <a:off x="1647981" y="4597481"/>
            <a:ext cx="9729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８と</a:t>
            </a:r>
            <a:r>
              <a:rPr kumimoji="1" lang="en-US" altLang="ja-JP" sz="3200" b="1" dirty="0"/>
              <a:t>12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どちらもわり切れる数</a:t>
            </a:r>
            <a:r>
              <a:rPr kumimoji="1" lang="ja-JP" altLang="en-US" sz="3200" b="1" dirty="0"/>
              <a:t>をみつける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C6C2FF-AB59-4D52-8348-A967BAFD873E}"/>
              </a:ext>
            </a:extLst>
          </p:cNvPr>
          <p:cNvSpPr txBox="1"/>
          <p:nvPr/>
        </p:nvSpPr>
        <p:spPr>
          <a:xfrm>
            <a:off x="1647981" y="5317041"/>
            <a:ext cx="9729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いいかえると８と</a:t>
            </a:r>
            <a:r>
              <a:rPr kumimoji="1" lang="en-US" altLang="ja-JP" sz="3200" b="1" dirty="0"/>
              <a:t>12</a:t>
            </a:r>
            <a:r>
              <a:rPr kumimoji="1" lang="ja-JP" altLang="en-US" sz="3200" b="1" dirty="0"/>
              <a:t>の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共通の約数</a:t>
            </a:r>
            <a:r>
              <a:rPr kumimoji="1" lang="ja-JP" altLang="en-US" sz="3200" b="1" dirty="0"/>
              <a:t>をみつける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9448285-E6B4-4942-AAD0-D4D5AD1C4A7C}"/>
              </a:ext>
            </a:extLst>
          </p:cNvPr>
          <p:cNvCxnSpPr>
            <a:cxnSpLocks/>
          </p:cNvCxnSpPr>
          <p:nvPr/>
        </p:nvCxnSpPr>
        <p:spPr>
          <a:xfrm>
            <a:off x="1006009" y="3080964"/>
            <a:ext cx="5978769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03468859-2CCD-442A-8628-E760A6DE49D5}"/>
              </a:ext>
            </a:extLst>
          </p:cNvPr>
          <p:cNvCxnSpPr/>
          <p:nvPr/>
        </p:nvCxnSpPr>
        <p:spPr>
          <a:xfrm>
            <a:off x="3431357" y="3080964"/>
            <a:ext cx="1489435" cy="7368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F1A812-DF82-482C-92A0-197C595B7AA0}"/>
              </a:ext>
            </a:extLst>
          </p:cNvPr>
          <p:cNvSpPr txBox="1"/>
          <p:nvPr/>
        </p:nvSpPr>
        <p:spPr>
          <a:xfrm>
            <a:off x="3106615" y="3807116"/>
            <a:ext cx="48587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/>
              <a:t>わり切ることができる</a:t>
            </a:r>
            <a:endParaRPr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347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9CA9A7-67FA-4615-9673-BF561C4EF8C1}"/>
              </a:ext>
            </a:extLst>
          </p:cNvPr>
          <p:cNvSpPr txBox="1"/>
          <p:nvPr/>
        </p:nvSpPr>
        <p:spPr>
          <a:xfrm>
            <a:off x="2974731" y="246157"/>
            <a:ext cx="87307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800" b="1" dirty="0"/>
              <a:t>わり切ることができる整数</a:t>
            </a:r>
            <a:endParaRPr lang="ja-JP" altLang="en-US" sz="4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11A478-5E9B-43F1-8CE6-C69F06D0208A}"/>
              </a:ext>
            </a:extLst>
          </p:cNvPr>
          <p:cNvSpPr txBox="1"/>
          <p:nvPr/>
        </p:nvSpPr>
        <p:spPr>
          <a:xfrm>
            <a:off x="2879665" y="1077154"/>
            <a:ext cx="7682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余りを出さずにわることができる</a:t>
            </a:r>
            <a:endParaRPr lang="en-US" altLang="ja-JP" sz="36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BBBF8D6-1C60-4709-B195-468F3C1784BF}"/>
              </a:ext>
            </a:extLst>
          </p:cNvPr>
          <p:cNvCxnSpPr>
            <a:cxnSpLocks/>
          </p:cNvCxnSpPr>
          <p:nvPr/>
        </p:nvCxnSpPr>
        <p:spPr>
          <a:xfrm>
            <a:off x="3106615" y="958362"/>
            <a:ext cx="5978769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BA919B-D451-4326-ADF1-5ABBF5A784B6}"/>
              </a:ext>
            </a:extLst>
          </p:cNvPr>
          <p:cNvSpPr txBox="1"/>
          <p:nvPr/>
        </p:nvSpPr>
        <p:spPr>
          <a:xfrm>
            <a:off x="549702" y="292324"/>
            <a:ext cx="237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約数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145B912-FA90-489C-9626-3BD45AF8A767}"/>
              </a:ext>
            </a:extLst>
          </p:cNvPr>
          <p:cNvSpPr txBox="1"/>
          <p:nvPr/>
        </p:nvSpPr>
        <p:spPr>
          <a:xfrm>
            <a:off x="549702" y="1670568"/>
            <a:ext cx="102628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C6C2FF-AB59-4D52-8348-A967BAFD873E}"/>
              </a:ext>
            </a:extLst>
          </p:cNvPr>
          <p:cNvSpPr txBox="1"/>
          <p:nvPr/>
        </p:nvSpPr>
        <p:spPr>
          <a:xfrm>
            <a:off x="564353" y="3781813"/>
            <a:ext cx="6616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８と</a:t>
            </a:r>
            <a:r>
              <a:rPr kumimoji="1" lang="en-US" altLang="ja-JP" sz="3200" b="1" dirty="0"/>
              <a:t>12</a:t>
            </a:r>
            <a:r>
              <a:rPr kumimoji="1" lang="ja-JP" altLang="en-US" sz="3200" b="1" dirty="0"/>
              <a:t>の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共通の約数</a:t>
            </a:r>
            <a:r>
              <a:rPr kumimoji="1" lang="ja-JP" altLang="en-US" sz="3200" b="1" dirty="0"/>
              <a:t>をみつける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801B3D-504E-4440-9332-27017676EF3E}"/>
              </a:ext>
            </a:extLst>
          </p:cNvPr>
          <p:cNvSpPr txBox="1"/>
          <p:nvPr/>
        </p:nvSpPr>
        <p:spPr>
          <a:xfrm>
            <a:off x="397297" y="4566421"/>
            <a:ext cx="1912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８の約数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D413C8-1D63-424B-BCF9-9413E56BFD91}"/>
              </a:ext>
            </a:extLst>
          </p:cNvPr>
          <p:cNvSpPr txBox="1"/>
          <p:nvPr/>
        </p:nvSpPr>
        <p:spPr>
          <a:xfrm>
            <a:off x="2434747" y="4566420"/>
            <a:ext cx="8192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　２　３　４　５　６　７　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BB509D-F229-4FFB-BD1C-A1734330C118}"/>
              </a:ext>
            </a:extLst>
          </p:cNvPr>
          <p:cNvSpPr txBox="1"/>
          <p:nvPr/>
        </p:nvSpPr>
        <p:spPr>
          <a:xfrm>
            <a:off x="-2935" y="5351029"/>
            <a:ext cx="2259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１２の約数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7CA9C2-C105-45FC-9949-F38FCE7114AE}"/>
              </a:ext>
            </a:extLst>
          </p:cNvPr>
          <p:cNvSpPr txBox="1"/>
          <p:nvPr/>
        </p:nvSpPr>
        <p:spPr>
          <a:xfrm>
            <a:off x="2452338" y="5322771"/>
            <a:ext cx="9739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　２　３　４　５　６　７　８　９　</a:t>
            </a:r>
            <a:r>
              <a:rPr kumimoji="1" lang="en-US" altLang="ja-JP" sz="3200" b="1" dirty="0"/>
              <a:t>10</a:t>
            </a:r>
            <a:r>
              <a:rPr kumimoji="1" lang="ja-JP" altLang="en-US" sz="3200" b="1" dirty="0"/>
              <a:t>　</a:t>
            </a:r>
            <a:r>
              <a:rPr kumimoji="1" lang="en-US" altLang="ja-JP" sz="3200" b="1" dirty="0"/>
              <a:t>11</a:t>
            </a:r>
            <a:r>
              <a:rPr kumimoji="1" lang="ja-JP" altLang="en-US" sz="3200" b="1" dirty="0"/>
              <a:t>　</a:t>
            </a:r>
            <a:r>
              <a:rPr kumimoji="1" lang="en-US" altLang="ja-JP" sz="3200" b="1" dirty="0"/>
              <a:t>12</a:t>
            </a:r>
            <a:endParaRPr kumimoji="1" lang="ja-JP" altLang="en-US" sz="3200" b="1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D7FF974-ED38-4C0D-9EC0-1EEEBCF32160}"/>
              </a:ext>
            </a:extLst>
          </p:cNvPr>
          <p:cNvSpPr/>
          <p:nvPr/>
        </p:nvSpPr>
        <p:spPr>
          <a:xfrm>
            <a:off x="2452338" y="4513610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DFDCAFD8-B522-40D0-A54A-8650573EC34F}"/>
              </a:ext>
            </a:extLst>
          </p:cNvPr>
          <p:cNvSpPr/>
          <p:nvPr/>
        </p:nvSpPr>
        <p:spPr>
          <a:xfrm>
            <a:off x="3236334" y="4538164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927125AD-8C78-49A4-986E-640650094266}"/>
              </a:ext>
            </a:extLst>
          </p:cNvPr>
          <p:cNvSpPr/>
          <p:nvPr/>
        </p:nvSpPr>
        <p:spPr>
          <a:xfrm>
            <a:off x="8102136" y="4549540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8C244E29-CF05-4156-8B94-EA38296DD0EA}"/>
              </a:ext>
            </a:extLst>
          </p:cNvPr>
          <p:cNvSpPr/>
          <p:nvPr/>
        </p:nvSpPr>
        <p:spPr>
          <a:xfrm>
            <a:off x="4885239" y="4556993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24DF2CD-A5C2-4E9B-BBA1-5AE75CB6C3BE}"/>
              </a:ext>
            </a:extLst>
          </p:cNvPr>
          <p:cNvSpPr/>
          <p:nvPr/>
        </p:nvSpPr>
        <p:spPr>
          <a:xfrm>
            <a:off x="2452338" y="5261971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57BF844B-059B-4D75-B200-61A02F5FD883}"/>
              </a:ext>
            </a:extLst>
          </p:cNvPr>
          <p:cNvSpPr/>
          <p:nvPr/>
        </p:nvSpPr>
        <p:spPr>
          <a:xfrm>
            <a:off x="3236334" y="5286525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DA5688F0-FFF7-458C-98F6-FFED09554541}"/>
              </a:ext>
            </a:extLst>
          </p:cNvPr>
          <p:cNvSpPr/>
          <p:nvPr/>
        </p:nvSpPr>
        <p:spPr>
          <a:xfrm>
            <a:off x="4056288" y="5286525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2A9094A9-1FC8-4B6C-85DA-834F2E84E45C}"/>
              </a:ext>
            </a:extLst>
          </p:cNvPr>
          <p:cNvSpPr/>
          <p:nvPr/>
        </p:nvSpPr>
        <p:spPr>
          <a:xfrm>
            <a:off x="4885239" y="5305354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7E2B3A23-BCDC-4A96-B999-44901DF24C93}"/>
              </a:ext>
            </a:extLst>
          </p:cNvPr>
          <p:cNvSpPr/>
          <p:nvPr/>
        </p:nvSpPr>
        <p:spPr>
          <a:xfrm>
            <a:off x="6489189" y="5322771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5DDE061-DEA2-41DD-A906-7757E81A2CE7}"/>
              </a:ext>
            </a:extLst>
          </p:cNvPr>
          <p:cNvSpPr/>
          <p:nvPr/>
        </p:nvSpPr>
        <p:spPr>
          <a:xfrm>
            <a:off x="11548302" y="5305379"/>
            <a:ext cx="565605" cy="56560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31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32B2B4BD-7A74-4CBC-B5E3-9BDCF5DFC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9" y="-11351"/>
            <a:ext cx="12067309" cy="682061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0DD984-FD2F-4AE9-A165-8AC1DDCAB60E}"/>
              </a:ext>
            </a:extLst>
          </p:cNvPr>
          <p:cNvSpPr txBox="1"/>
          <p:nvPr/>
        </p:nvSpPr>
        <p:spPr>
          <a:xfrm>
            <a:off x="2431071" y="-46114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/>
              <a:t>約数と</a:t>
            </a:r>
            <a:r>
              <a:rPr kumimoji="1" lang="ja-JP" altLang="en-US" sz="6600" b="1" dirty="0">
                <a:solidFill>
                  <a:srgbClr val="0070C0"/>
                </a:solidFill>
              </a:rPr>
              <a:t>公約数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9C65F94-5686-47A6-91DC-0A6C2D84ECA0}"/>
              </a:ext>
            </a:extLst>
          </p:cNvPr>
          <p:cNvSpPr txBox="1"/>
          <p:nvPr/>
        </p:nvSpPr>
        <p:spPr>
          <a:xfrm>
            <a:off x="4392184" y="1171091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わりざん。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0FB86F-E56B-4518-9747-56701A0E237B}"/>
              </a:ext>
            </a:extLst>
          </p:cNvPr>
          <p:cNvSpPr txBox="1"/>
          <p:nvPr/>
        </p:nvSpPr>
        <p:spPr>
          <a:xfrm>
            <a:off x="1793627" y="1057678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/>
              <a:t>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F9DFB4-D3B4-4E26-AE9B-F81FC2B6F7E9}"/>
              </a:ext>
            </a:extLst>
          </p:cNvPr>
          <p:cNvSpPr txBox="1"/>
          <p:nvPr/>
        </p:nvSpPr>
        <p:spPr>
          <a:xfrm>
            <a:off x="2068335" y="3398954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rgbClr val="0070C0"/>
                </a:solidFill>
              </a:rPr>
              <a:t>公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076344-93C0-4B4C-B874-08D613238EAD}"/>
              </a:ext>
            </a:extLst>
          </p:cNvPr>
          <p:cNvSpPr txBox="1"/>
          <p:nvPr/>
        </p:nvSpPr>
        <p:spPr>
          <a:xfrm>
            <a:off x="5484573" y="3482263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54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共通</a:t>
            </a:r>
            <a:endParaRPr kumimoji="1" lang="ja-JP" altLang="en-US" sz="5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F46C3E-BF31-4FE7-84BF-D87DC8198520}"/>
              </a:ext>
            </a:extLst>
          </p:cNvPr>
          <p:cNvSpPr txBox="1"/>
          <p:nvPr/>
        </p:nvSpPr>
        <p:spPr>
          <a:xfrm>
            <a:off x="1839240" y="2008485"/>
            <a:ext cx="237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約数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5CE085-07FB-4D89-AB24-2FB9D44E6173}"/>
              </a:ext>
            </a:extLst>
          </p:cNvPr>
          <p:cNvSpPr txBox="1"/>
          <p:nvPr/>
        </p:nvSpPr>
        <p:spPr>
          <a:xfrm>
            <a:off x="4437797" y="2095392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わり切ることができる数</a:t>
            </a:r>
            <a:endParaRPr lang="en-US" altLang="ja-JP" sz="48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37909F4-CEFE-4D57-BA3C-17B9F696DE83}"/>
              </a:ext>
            </a:extLst>
          </p:cNvPr>
          <p:cNvCxnSpPr>
            <a:cxnSpLocks/>
          </p:cNvCxnSpPr>
          <p:nvPr/>
        </p:nvCxnSpPr>
        <p:spPr>
          <a:xfrm>
            <a:off x="4600025" y="2807710"/>
            <a:ext cx="2372272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01D59A-1C86-4D97-9464-7356265EBA8C}"/>
              </a:ext>
            </a:extLst>
          </p:cNvPr>
          <p:cNvSpPr txBox="1"/>
          <p:nvPr/>
        </p:nvSpPr>
        <p:spPr>
          <a:xfrm>
            <a:off x="4283098" y="2900605"/>
            <a:ext cx="3616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あまりがでない</a:t>
            </a:r>
            <a:endParaRPr lang="en-US" altLang="ja-JP" sz="36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BEEE8D-44E3-4011-8BF8-3B88D6D9B8B2}"/>
              </a:ext>
            </a:extLst>
          </p:cNvPr>
          <p:cNvSpPr txBox="1"/>
          <p:nvPr/>
        </p:nvSpPr>
        <p:spPr>
          <a:xfrm>
            <a:off x="2027304" y="4366319"/>
            <a:ext cx="3050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0070C0"/>
                </a:solidFill>
              </a:rPr>
              <a:t>公約数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2C2C162-4A38-4FF5-9598-EC4487438050}"/>
              </a:ext>
            </a:extLst>
          </p:cNvPr>
          <p:cNvSpPr txBox="1"/>
          <p:nvPr/>
        </p:nvSpPr>
        <p:spPr>
          <a:xfrm>
            <a:off x="5521619" y="4420091"/>
            <a:ext cx="422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共通の約数</a:t>
            </a:r>
            <a:endParaRPr kumimoji="1" lang="ja-JP" altLang="en-US" sz="54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9B7F7C9-A485-43B8-BD9E-4C797A04B5D2}"/>
              </a:ext>
            </a:extLst>
          </p:cNvPr>
          <p:cNvSpPr txBox="1"/>
          <p:nvPr/>
        </p:nvSpPr>
        <p:spPr>
          <a:xfrm>
            <a:off x="4943150" y="5593323"/>
            <a:ext cx="7124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rgbClr val="1A1A1A"/>
                </a:solidFill>
                <a:latin typeface="Times New Roman" panose="02020603050405020304" pitchFamily="18" charset="0"/>
              </a:rPr>
              <a:t>いちばん大きな公</a:t>
            </a:r>
            <a:r>
              <a:rPr lang="ja-JP" altLang="en-US" sz="54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約数</a:t>
            </a:r>
            <a:endParaRPr kumimoji="1" lang="ja-JP" altLang="en-US" sz="5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69C4637-DE87-4168-8F2B-C22481006611}"/>
              </a:ext>
            </a:extLst>
          </p:cNvPr>
          <p:cNvSpPr txBox="1"/>
          <p:nvPr/>
        </p:nvSpPr>
        <p:spPr>
          <a:xfrm>
            <a:off x="520888" y="5454824"/>
            <a:ext cx="4296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0070C0"/>
                </a:solidFill>
              </a:rPr>
              <a:t>最大公約数</a:t>
            </a:r>
          </a:p>
        </p:txBody>
      </p:sp>
    </p:spTree>
    <p:extLst>
      <p:ext uri="{BB962C8B-B14F-4D97-AF65-F5344CB8AC3E}">
        <p14:creationId xmlns:p14="http://schemas.microsoft.com/office/powerpoint/2010/main" val="48867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8" grpId="0"/>
      <p:bldP spid="13" grpId="0"/>
      <p:bldP spid="14" grpId="0"/>
      <p:bldP spid="15" grpId="0"/>
      <p:bldP spid="16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7D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C6C2FF-AB59-4D52-8348-A967BAFD873E}"/>
              </a:ext>
            </a:extLst>
          </p:cNvPr>
          <p:cNvSpPr txBox="1"/>
          <p:nvPr/>
        </p:nvSpPr>
        <p:spPr>
          <a:xfrm>
            <a:off x="400232" y="1754746"/>
            <a:ext cx="42362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８と</a:t>
            </a:r>
            <a:r>
              <a:rPr kumimoji="1" lang="en-US" altLang="ja-JP" sz="3200" b="1" dirty="0"/>
              <a:t>12</a:t>
            </a:r>
            <a:r>
              <a:rPr kumimoji="1" lang="ja-JP" altLang="en-US" sz="3200" b="1" dirty="0"/>
              <a:t>の</a:t>
            </a:r>
            <a:r>
              <a:rPr kumimoji="1" lang="ja-JP" altLang="en-US" sz="3200" b="1" dirty="0">
                <a:solidFill>
                  <a:srgbClr val="FFFF00"/>
                </a:solidFill>
              </a:rPr>
              <a:t>共通の約数</a:t>
            </a:r>
            <a:endParaRPr kumimoji="1" lang="ja-JP" altLang="en-US" sz="3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E801B3D-504E-4440-9332-27017676EF3E}"/>
              </a:ext>
            </a:extLst>
          </p:cNvPr>
          <p:cNvSpPr txBox="1"/>
          <p:nvPr/>
        </p:nvSpPr>
        <p:spPr>
          <a:xfrm>
            <a:off x="400232" y="2467099"/>
            <a:ext cx="1912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８の約数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D413C8-1D63-424B-BCF9-9413E56BFD91}"/>
              </a:ext>
            </a:extLst>
          </p:cNvPr>
          <p:cNvSpPr txBox="1"/>
          <p:nvPr/>
        </p:nvSpPr>
        <p:spPr>
          <a:xfrm>
            <a:off x="2437682" y="2467098"/>
            <a:ext cx="8192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　２　３　４　５　６　７　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BB509D-F229-4FFB-BD1C-A1734330C118}"/>
              </a:ext>
            </a:extLst>
          </p:cNvPr>
          <p:cNvSpPr txBox="1"/>
          <p:nvPr/>
        </p:nvSpPr>
        <p:spPr>
          <a:xfrm>
            <a:off x="0" y="3251707"/>
            <a:ext cx="2259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１２の約数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7CA9C2-C105-45FC-9949-F38FCE7114AE}"/>
              </a:ext>
            </a:extLst>
          </p:cNvPr>
          <p:cNvSpPr txBox="1"/>
          <p:nvPr/>
        </p:nvSpPr>
        <p:spPr>
          <a:xfrm>
            <a:off x="2455273" y="3223449"/>
            <a:ext cx="9739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１　２　３　４　５　６　７　８　９　</a:t>
            </a:r>
            <a:r>
              <a:rPr kumimoji="1" lang="en-US" altLang="ja-JP" sz="3200" b="1" dirty="0"/>
              <a:t>10</a:t>
            </a:r>
            <a:r>
              <a:rPr kumimoji="1" lang="ja-JP" altLang="en-US" sz="3200" b="1" dirty="0"/>
              <a:t>　</a:t>
            </a:r>
            <a:r>
              <a:rPr kumimoji="1" lang="en-US" altLang="ja-JP" sz="3200" b="1" dirty="0"/>
              <a:t>11</a:t>
            </a:r>
            <a:r>
              <a:rPr kumimoji="1" lang="ja-JP" altLang="en-US" sz="3200" b="1" dirty="0"/>
              <a:t>　</a:t>
            </a:r>
            <a:r>
              <a:rPr kumimoji="1" lang="en-US" altLang="ja-JP" sz="3200" b="1" dirty="0"/>
              <a:t>12</a:t>
            </a:r>
            <a:endParaRPr kumimoji="1" lang="ja-JP" altLang="en-US" sz="3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42547F1-72A8-4D98-A394-5C417C1978F2}"/>
              </a:ext>
            </a:extLst>
          </p:cNvPr>
          <p:cNvSpPr txBox="1"/>
          <p:nvPr/>
        </p:nvSpPr>
        <p:spPr>
          <a:xfrm>
            <a:off x="1126876" y="-29178"/>
            <a:ext cx="101619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8</a:t>
            </a:r>
            <a:r>
              <a:rPr kumimoji="1" lang="ja-JP" altLang="en-US" sz="2800" dirty="0"/>
              <a:t>本の赤い花と</a:t>
            </a:r>
            <a:r>
              <a:rPr kumimoji="1" lang="en-US" altLang="ja-JP" sz="2800" dirty="0"/>
              <a:t>12</a:t>
            </a:r>
            <a:r>
              <a:rPr kumimoji="1" lang="ja-JP" altLang="en-US" sz="2800" dirty="0"/>
              <a:t>本の白い花を，それぞれ同じ数ずつに分け，組にして花びんに入れます。</a:t>
            </a:r>
            <a:endParaRPr kumimoji="1" lang="en-US" altLang="ja-JP" sz="2800" dirty="0"/>
          </a:p>
          <a:p>
            <a:r>
              <a:rPr kumimoji="1" lang="ja-JP" altLang="en-US" sz="2800" dirty="0"/>
              <a:t>どちらも余りが出ないようにするには，花びんの数を何個にすればよいですか。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2EC7A35D-3DCE-4A7D-BEDE-C8593BA93596}"/>
              </a:ext>
            </a:extLst>
          </p:cNvPr>
          <p:cNvSpPr/>
          <p:nvPr/>
        </p:nvSpPr>
        <p:spPr>
          <a:xfrm>
            <a:off x="2404056" y="2414288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5098FDC3-7D7F-4338-B4D3-DEF9CEE98E15}"/>
              </a:ext>
            </a:extLst>
          </p:cNvPr>
          <p:cNvSpPr/>
          <p:nvPr/>
        </p:nvSpPr>
        <p:spPr>
          <a:xfrm>
            <a:off x="3224671" y="2409821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CB0AA6E-A111-4F9B-8236-71E089294E9D}"/>
              </a:ext>
            </a:extLst>
          </p:cNvPr>
          <p:cNvSpPr/>
          <p:nvPr/>
        </p:nvSpPr>
        <p:spPr>
          <a:xfrm>
            <a:off x="4833428" y="2383443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9008568E-E0CC-4403-982B-4D63C22F020C}"/>
              </a:ext>
            </a:extLst>
          </p:cNvPr>
          <p:cNvSpPr/>
          <p:nvPr/>
        </p:nvSpPr>
        <p:spPr>
          <a:xfrm>
            <a:off x="8080720" y="2383443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36DAB9F-C4E6-46C7-8988-85C300DDEA61}"/>
              </a:ext>
            </a:extLst>
          </p:cNvPr>
          <p:cNvSpPr/>
          <p:nvPr/>
        </p:nvSpPr>
        <p:spPr>
          <a:xfrm>
            <a:off x="2404055" y="3157381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7D0F18B3-0F45-40CA-ABC4-B711C748693D}"/>
              </a:ext>
            </a:extLst>
          </p:cNvPr>
          <p:cNvSpPr/>
          <p:nvPr/>
        </p:nvSpPr>
        <p:spPr>
          <a:xfrm>
            <a:off x="3224670" y="3157381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CA7F50BC-FF7F-41D7-83B3-BBFC930EFC01}"/>
              </a:ext>
            </a:extLst>
          </p:cNvPr>
          <p:cNvSpPr/>
          <p:nvPr/>
        </p:nvSpPr>
        <p:spPr>
          <a:xfrm>
            <a:off x="4057906" y="3170639"/>
            <a:ext cx="637585" cy="63758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4E9776E4-BEAE-4208-87DA-1CFB9B32EDAC}"/>
              </a:ext>
            </a:extLst>
          </p:cNvPr>
          <p:cNvSpPr/>
          <p:nvPr/>
        </p:nvSpPr>
        <p:spPr>
          <a:xfrm>
            <a:off x="4878521" y="3147209"/>
            <a:ext cx="637585" cy="64775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B3B43454-3182-475D-B552-122B2215B15F}"/>
              </a:ext>
            </a:extLst>
          </p:cNvPr>
          <p:cNvSpPr/>
          <p:nvPr/>
        </p:nvSpPr>
        <p:spPr>
          <a:xfrm>
            <a:off x="6507925" y="3170639"/>
            <a:ext cx="637585" cy="64775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76E1DAF0-5E88-4EC1-90DA-69D1A7AB79E1}"/>
              </a:ext>
            </a:extLst>
          </p:cNvPr>
          <p:cNvSpPr/>
          <p:nvPr/>
        </p:nvSpPr>
        <p:spPr>
          <a:xfrm>
            <a:off x="11481653" y="3147208"/>
            <a:ext cx="637585" cy="64775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61013A7-84DA-4624-98AD-3A75DBABC4D4}"/>
              </a:ext>
            </a:extLst>
          </p:cNvPr>
          <p:cNvSpPr/>
          <p:nvPr/>
        </p:nvSpPr>
        <p:spPr>
          <a:xfrm>
            <a:off x="2310840" y="2332943"/>
            <a:ext cx="829414" cy="155445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7DD50A03-666C-473B-B4D5-B2D314F6F593}"/>
              </a:ext>
            </a:extLst>
          </p:cNvPr>
          <p:cNvSpPr/>
          <p:nvPr/>
        </p:nvSpPr>
        <p:spPr>
          <a:xfrm>
            <a:off x="3122842" y="2332943"/>
            <a:ext cx="829414" cy="155445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E77E5911-143A-4C24-91AD-F6741E757BF3}"/>
              </a:ext>
            </a:extLst>
          </p:cNvPr>
          <p:cNvSpPr/>
          <p:nvPr/>
        </p:nvSpPr>
        <p:spPr>
          <a:xfrm>
            <a:off x="4769029" y="2332943"/>
            <a:ext cx="829414" cy="155445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D521975-BADB-4840-83CB-8C8056327916}"/>
              </a:ext>
            </a:extLst>
          </p:cNvPr>
          <p:cNvSpPr txBox="1"/>
          <p:nvPr/>
        </p:nvSpPr>
        <p:spPr>
          <a:xfrm>
            <a:off x="1435268" y="4050452"/>
            <a:ext cx="105367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８の約数にも，</a:t>
            </a:r>
            <a:r>
              <a:rPr kumimoji="1" lang="en-US" altLang="ja-JP" sz="4000" b="1" dirty="0"/>
              <a:t>12</a:t>
            </a:r>
            <a:r>
              <a:rPr kumimoji="1" lang="ja-JP" altLang="en-US" sz="4000" b="1" dirty="0"/>
              <a:t>の約数にもなっている数を，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D9F3543-ED39-41C6-A255-F3F5DC91EF15}"/>
              </a:ext>
            </a:extLst>
          </p:cNvPr>
          <p:cNvSpPr txBox="1"/>
          <p:nvPr/>
        </p:nvSpPr>
        <p:spPr>
          <a:xfrm>
            <a:off x="2036643" y="6273225"/>
            <a:ext cx="7123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8</a:t>
            </a:r>
            <a:r>
              <a:rPr kumimoji="1" lang="ja-JP" altLang="en-US" sz="3200" b="1" dirty="0"/>
              <a:t>と</a:t>
            </a:r>
            <a:r>
              <a:rPr kumimoji="1" lang="en-US" altLang="ja-JP" sz="3200" b="1" dirty="0"/>
              <a:t>12</a:t>
            </a:r>
            <a:r>
              <a:rPr kumimoji="1" lang="ja-JP" altLang="en-US" sz="3200" b="1" dirty="0"/>
              <a:t>の最大公約数は，　　　です。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98BA168-6819-45AA-8DBF-CA294F7C6600}"/>
              </a:ext>
            </a:extLst>
          </p:cNvPr>
          <p:cNvSpPr/>
          <p:nvPr/>
        </p:nvSpPr>
        <p:spPr>
          <a:xfrm>
            <a:off x="6430478" y="6178183"/>
            <a:ext cx="911932" cy="67981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ACBDDA0-850A-4591-BC08-057C8F561D2D}"/>
              </a:ext>
            </a:extLst>
          </p:cNvPr>
          <p:cNvSpPr txBox="1"/>
          <p:nvPr/>
        </p:nvSpPr>
        <p:spPr>
          <a:xfrm>
            <a:off x="6447417" y="6155631"/>
            <a:ext cx="627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４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F8A08B8-22C4-4ECE-9DE9-EF857E47FC0E}"/>
              </a:ext>
            </a:extLst>
          </p:cNvPr>
          <p:cNvSpPr txBox="1"/>
          <p:nvPr/>
        </p:nvSpPr>
        <p:spPr>
          <a:xfrm>
            <a:off x="8103318" y="4571648"/>
            <a:ext cx="3438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公約数のうち，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A396D99-EDC8-45CA-B8EF-4184CE54F9CC}"/>
              </a:ext>
            </a:extLst>
          </p:cNvPr>
          <p:cNvSpPr txBox="1"/>
          <p:nvPr/>
        </p:nvSpPr>
        <p:spPr>
          <a:xfrm>
            <a:off x="1515299" y="4596141"/>
            <a:ext cx="381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8</a:t>
            </a:r>
            <a:r>
              <a:rPr kumimoji="1" lang="ja-JP" altLang="en-US" sz="4000" b="1" dirty="0"/>
              <a:t>と</a:t>
            </a:r>
            <a:r>
              <a:rPr kumimoji="1" lang="en-US" altLang="ja-JP" sz="4000" b="1" dirty="0"/>
              <a:t>12</a:t>
            </a:r>
            <a:r>
              <a:rPr kumimoji="1" lang="ja-JP" altLang="en-US" sz="4000" b="1" dirty="0"/>
              <a:t>の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公約数</a:t>
            </a:r>
            <a:endParaRPr kumimoji="1" lang="en-US" altLang="ja-JP" sz="4000" b="1" dirty="0">
              <a:solidFill>
                <a:srgbClr val="FF000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B7DDDF8-91DA-42D0-B1F1-D47B02B42A69}"/>
              </a:ext>
            </a:extLst>
          </p:cNvPr>
          <p:cNvSpPr txBox="1"/>
          <p:nvPr/>
        </p:nvSpPr>
        <p:spPr>
          <a:xfrm>
            <a:off x="5099810" y="4618365"/>
            <a:ext cx="2928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といいます。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62021C7-9FAF-4707-8647-21ABFEE0371B}"/>
              </a:ext>
            </a:extLst>
          </p:cNvPr>
          <p:cNvSpPr txBox="1"/>
          <p:nvPr/>
        </p:nvSpPr>
        <p:spPr>
          <a:xfrm>
            <a:off x="4769029" y="5266417"/>
            <a:ext cx="2928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最大公約数</a:t>
            </a:r>
            <a:endParaRPr kumimoji="1" lang="ja-JP" altLang="en-US" sz="4000" b="1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253548D-2DDF-47F3-9B12-91413BB9535A}"/>
              </a:ext>
            </a:extLst>
          </p:cNvPr>
          <p:cNvSpPr txBox="1"/>
          <p:nvPr/>
        </p:nvSpPr>
        <p:spPr>
          <a:xfrm>
            <a:off x="7366282" y="5285736"/>
            <a:ext cx="3016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といいます。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1FA8BB7-F511-45FB-8D81-275221A3A3A7}"/>
              </a:ext>
            </a:extLst>
          </p:cNvPr>
          <p:cNvSpPr txBox="1"/>
          <p:nvPr/>
        </p:nvSpPr>
        <p:spPr>
          <a:xfrm>
            <a:off x="1220576" y="5279534"/>
            <a:ext cx="3894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一番大きい数を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368496B8-1C7C-4E5C-BCC3-913BD0695D34}"/>
              </a:ext>
            </a:extLst>
          </p:cNvPr>
          <p:cNvSpPr txBox="1"/>
          <p:nvPr/>
        </p:nvSpPr>
        <p:spPr>
          <a:xfrm>
            <a:off x="4212569" y="1763557"/>
            <a:ext cx="2182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＝公約数</a:t>
            </a:r>
          </a:p>
        </p:txBody>
      </p:sp>
    </p:spTree>
    <p:extLst>
      <p:ext uri="{BB962C8B-B14F-4D97-AF65-F5344CB8AC3E}">
        <p14:creationId xmlns:p14="http://schemas.microsoft.com/office/powerpoint/2010/main" val="34117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2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" grpId="0" animBg="1"/>
      <p:bldP spid="28" grpId="0" animBg="1"/>
      <p:bldP spid="29" grpId="0" animBg="1"/>
      <p:bldP spid="30" grpId="0"/>
      <p:bldP spid="31" grpId="0"/>
      <p:bldP spid="6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A1A73-6BA1-4F57-A9FB-5F77BCA00745}"/>
              </a:ext>
            </a:extLst>
          </p:cNvPr>
          <p:cNvSpPr txBox="1"/>
          <p:nvPr/>
        </p:nvSpPr>
        <p:spPr>
          <a:xfrm>
            <a:off x="232451" y="59145"/>
            <a:ext cx="111645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8</a:t>
            </a:r>
            <a:r>
              <a:rPr kumimoji="1" lang="ja-JP" altLang="en-US" sz="3200" dirty="0"/>
              <a:t>本の赤い花と</a:t>
            </a:r>
            <a:r>
              <a:rPr kumimoji="1" lang="en-US" altLang="ja-JP" sz="3200" dirty="0"/>
              <a:t>12</a:t>
            </a:r>
            <a:r>
              <a:rPr kumimoji="1" lang="ja-JP" altLang="en-US" sz="3200" dirty="0"/>
              <a:t>本の白い花を，それぞれ同じ数ずつに分け，組にして花びんに入れます。</a:t>
            </a:r>
            <a:endParaRPr kumimoji="1" lang="en-US" altLang="ja-JP" sz="3200" dirty="0"/>
          </a:p>
          <a:p>
            <a:r>
              <a:rPr kumimoji="1" lang="ja-JP" altLang="en-US" sz="3200" b="1" dirty="0"/>
              <a:t>どちらも余りが出ないようにする</a:t>
            </a:r>
            <a:r>
              <a:rPr kumimoji="1" lang="ja-JP" altLang="en-US" sz="3200" dirty="0"/>
              <a:t>には，花びんの数を何個にすればよいですか。</a:t>
            </a:r>
          </a:p>
        </p:txBody>
      </p: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272B052B-D1DF-48F7-8838-AAB4F823033B}"/>
              </a:ext>
            </a:extLst>
          </p:cNvPr>
          <p:cNvGrpSpPr/>
          <p:nvPr/>
        </p:nvGrpSpPr>
        <p:grpSpPr>
          <a:xfrm flipH="1">
            <a:off x="5154536" y="3527596"/>
            <a:ext cx="1137685" cy="718189"/>
            <a:chOff x="2780441" y="4982241"/>
            <a:chExt cx="1923292" cy="1214121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7912FB7B-C644-468B-83B9-514593BCF584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8B0C08F2-600F-484D-BE3E-ACFEC0AE53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5A1B572D-EF20-4DDB-A888-C99E1B33AB71}"/>
              </a:ext>
            </a:extLst>
          </p:cNvPr>
          <p:cNvGrpSpPr/>
          <p:nvPr/>
        </p:nvGrpSpPr>
        <p:grpSpPr>
          <a:xfrm flipH="1">
            <a:off x="5140507" y="4374656"/>
            <a:ext cx="1145722" cy="724134"/>
            <a:chOff x="5617053" y="4972190"/>
            <a:chExt cx="1936880" cy="1224172"/>
          </a:xfrm>
        </p:grpSpPr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A2F27F8B-7F36-43C3-9095-271D67B9302A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81663768-00C2-4889-A127-39465B660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1498262" y="1952012"/>
            <a:ext cx="8208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8</a:t>
            </a:r>
            <a:r>
              <a:rPr kumimoji="1" lang="ja-JP" altLang="en-US" sz="4000" dirty="0"/>
              <a:t>の約数　　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，  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，  　  </a:t>
            </a:r>
            <a:r>
              <a:rPr kumimoji="1" lang="en-US" altLang="ja-JP" sz="4000" dirty="0"/>
              <a:t>4</a:t>
            </a:r>
            <a:r>
              <a:rPr kumimoji="1" lang="ja-JP" altLang="en-US" sz="4000" dirty="0"/>
              <a:t>，   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1199327" y="2659380"/>
            <a:ext cx="9122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　　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，  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4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6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12</a:t>
            </a:r>
            <a:endParaRPr kumimoji="1" lang="ja-JP" altLang="en-US" sz="4000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E6D6639E-5160-4779-A017-6D82584F3CB7}"/>
              </a:ext>
            </a:extLst>
          </p:cNvPr>
          <p:cNvSpPr/>
          <p:nvPr/>
        </p:nvSpPr>
        <p:spPr>
          <a:xfrm>
            <a:off x="5142865" y="1861137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1300F280-B28D-4F96-8E4A-858CE9CE2902}"/>
              </a:ext>
            </a:extLst>
          </p:cNvPr>
          <p:cNvSpPr/>
          <p:nvPr/>
        </p:nvSpPr>
        <p:spPr>
          <a:xfrm>
            <a:off x="7146151" y="1850335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4220425" y="1850335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B19E783-F061-4AAA-B3AB-B04097482953}"/>
              </a:ext>
            </a:extLst>
          </p:cNvPr>
          <p:cNvGrpSpPr/>
          <p:nvPr/>
        </p:nvGrpSpPr>
        <p:grpSpPr>
          <a:xfrm flipH="1">
            <a:off x="6927018" y="3527596"/>
            <a:ext cx="1137685" cy="718189"/>
            <a:chOff x="2780441" y="4982241"/>
            <a:chExt cx="1923292" cy="1214121"/>
          </a:xfrm>
        </p:grpSpPr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F53D2379-03D1-4CE7-8B38-9A4BDF96C6EA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9A1D1143-78DF-470C-BDFB-A7BFE39BB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50CD3FD1-2304-40D9-AD9D-297F44DDC38E}"/>
              </a:ext>
            </a:extLst>
          </p:cNvPr>
          <p:cNvGrpSpPr/>
          <p:nvPr/>
        </p:nvGrpSpPr>
        <p:grpSpPr>
          <a:xfrm flipH="1">
            <a:off x="6910942" y="4374656"/>
            <a:ext cx="1145722" cy="724134"/>
            <a:chOff x="5617053" y="4972190"/>
            <a:chExt cx="1936880" cy="1224172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8912D167-F14D-4E73-B640-9E770BC75BAF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4F6DC613-BF08-4F2A-A9A2-22945F9CE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DFE798DE-25A6-4D25-B973-E38E91BC5544}"/>
              </a:ext>
            </a:extLst>
          </p:cNvPr>
          <p:cNvGrpSpPr/>
          <p:nvPr/>
        </p:nvGrpSpPr>
        <p:grpSpPr>
          <a:xfrm flipH="1">
            <a:off x="6918980" y="5227661"/>
            <a:ext cx="1137685" cy="718189"/>
            <a:chOff x="2780441" y="4982241"/>
            <a:chExt cx="1923292" cy="1214121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E75C82C-C16A-43BB-A5CD-0F4E91B8DB9F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3EBDF306-F88B-4779-AB0E-C390C7FA7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7AC99E4D-2CDF-4DE7-A8CE-6DC512674F51}"/>
              </a:ext>
            </a:extLst>
          </p:cNvPr>
          <p:cNvGrpSpPr/>
          <p:nvPr/>
        </p:nvGrpSpPr>
        <p:grpSpPr>
          <a:xfrm flipH="1">
            <a:off x="6918980" y="6074721"/>
            <a:ext cx="1145722" cy="724134"/>
            <a:chOff x="5617053" y="4972190"/>
            <a:chExt cx="1936880" cy="1224172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ADD18F15-68B1-455D-98C9-2121236D3330}"/>
                </a:ext>
              </a:extLst>
            </p:cNvPr>
            <p:cNvSpPr/>
            <p:nvPr/>
          </p:nvSpPr>
          <p:spPr>
            <a:xfrm>
              <a:off x="5617053" y="4972190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5C513CC0-F181-47CB-A577-0852E86CC7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306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960E6A68-628A-4DE2-8205-19B983B7458E}"/>
              </a:ext>
            </a:extLst>
          </p:cNvPr>
          <p:cNvGrpSpPr/>
          <p:nvPr/>
        </p:nvGrpSpPr>
        <p:grpSpPr>
          <a:xfrm flipH="1">
            <a:off x="3831056" y="3527596"/>
            <a:ext cx="1137685" cy="718189"/>
            <a:chOff x="2780441" y="4982241"/>
            <a:chExt cx="1923292" cy="1214121"/>
          </a:xfrm>
        </p:grpSpPr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2ECDF872-3942-43AA-9330-C654CA34344B}"/>
                </a:ext>
              </a:extLst>
            </p:cNvPr>
            <p:cNvSpPr/>
            <p:nvPr/>
          </p:nvSpPr>
          <p:spPr>
            <a:xfrm>
              <a:off x="2780441" y="4982241"/>
              <a:ext cx="1923292" cy="12040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CB8DD560-142C-457A-ABE2-16B2CF257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780441" y="4992292"/>
              <a:ext cx="1923292" cy="1204070"/>
            </a:xfrm>
            <a:prstGeom prst="rect">
              <a:avLst/>
            </a:prstGeom>
            <a:solidFill>
              <a:srgbClr val="CCFFFF"/>
            </a:solidFill>
          </p:spPr>
        </p:pic>
      </p:grpSp>
    </p:spTree>
    <p:extLst>
      <p:ext uri="{BB962C8B-B14F-4D97-AF65-F5344CB8AC3E}">
        <p14:creationId xmlns:p14="http://schemas.microsoft.com/office/powerpoint/2010/main" val="386313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 animBg="1"/>
      <p:bldP spid="43" grpId="0" animBg="1"/>
      <p:bldP spid="4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1463093" y="677127"/>
            <a:ext cx="8208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8</a:t>
            </a:r>
            <a:r>
              <a:rPr kumimoji="1" lang="ja-JP" altLang="en-US" sz="4000" dirty="0"/>
              <a:t>の約数　　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，  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，  　  </a:t>
            </a:r>
            <a:r>
              <a:rPr kumimoji="1" lang="en-US" altLang="ja-JP" sz="4000" dirty="0"/>
              <a:t>4</a:t>
            </a:r>
            <a:r>
              <a:rPr kumimoji="1" lang="ja-JP" altLang="en-US" sz="4000" dirty="0"/>
              <a:t>，   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1164158" y="1384495"/>
            <a:ext cx="9122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　　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，  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3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4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6</a:t>
            </a:r>
            <a:r>
              <a:rPr kumimoji="1" lang="ja-JP" altLang="en-US" sz="4000" dirty="0"/>
              <a:t>， </a:t>
            </a:r>
            <a:r>
              <a:rPr kumimoji="1" lang="en-US" altLang="ja-JP" sz="4000" dirty="0"/>
              <a:t>12</a:t>
            </a:r>
            <a:endParaRPr kumimoji="1" lang="ja-JP" altLang="en-US" sz="4000" dirty="0"/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E6D6639E-5160-4779-A017-6D82584F3CB7}"/>
              </a:ext>
            </a:extLst>
          </p:cNvPr>
          <p:cNvSpPr/>
          <p:nvPr/>
        </p:nvSpPr>
        <p:spPr>
          <a:xfrm>
            <a:off x="5107696" y="586252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1300F280-B28D-4F96-8E4A-858CE9CE2902}"/>
              </a:ext>
            </a:extLst>
          </p:cNvPr>
          <p:cNvSpPr/>
          <p:nvPr/>
        </p:nvSpPr>
        <p:spPr>
          <a:xfrm>
            <a:off x="7110982" y="575450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4185256" y="575450"/>
            <a:ext cx="761113" cy="1554452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33B9E6C-3822-4D67-8EA9-5205F202081E}"/>
              </a:ext>
            </a:extLst>
          </p:cNvPr>
          <p:cNvSpPr txBox="1"/>
          <p:nvPr/>
        </p:nvSpPr>
        <p:spPr>
          <a:xfrm>
            <a:off x="1164158" y="2853187"/>
            <a:ext cx="91228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８の約数にも，</a:t>
            </a:r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の約数にもなっている数を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と</a:t>
            </a:r>
            <a:r>
              <a:rPr kumimoji="1" lang="en-US" altLang="ja-JP" sz="4000" dirty="0"/>
              <a:t>12</a:t>
            </a:r>
            <a:r>
              <a:rPr kumimoji="1" lang="ja-JP" altLang="en-US" sz="4000" dirty="0"/>
              <a:t>の</a:t>
            </a:r>
            <a:r>
              <a:rPr kumimoji="1" lang="ja-JP" altLang="en-US" sz="4000" b="1" dirty="0"/>
              <a:t>公約数</a:t>
            </a:r>
            <a:r>
              <a:rPr kumimoji="1" lang="ja-JP" altLang="en-US" sz="4000" dirty="0"/>
              <a:t>といいます。</a:t>
            </a:r>
            <a:endParaRPr kumimoji="1" lang="en-US" altLang="ja-JP" sz="4000" dirty="0"/>
          </a:p>
          <a:p>
            <a:r>
              <a:rPr lang="ja-JP" altLang="en-US" sz="4000" dirty="0"/>
              <a:t>いちばん大きい数を</a:t>
            </a:r>
            <a:r>
              <a:rPr lang="ja-JP" altLang="en-US" sz="4000" b="1" dirty="0"/>
              <a:t>最大公約数</a:t>
            </a:r>
            <a:r>
              <a:rPr lang="ja-JP" altLang="en-US" sz="4000" dirty="0"/>
              <a:t>といいます。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5204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19741" y="592078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18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28601" y="1571015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47679" y="592078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706664" y="592078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37368" y="592078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28373" y="592078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715523" y="1601905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46227" y="1592415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28373" y="1592415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43792" y="1611395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63098" y="602778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116879" y="613478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77981" y="592077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08EC637-0CD3-4715-A0EC-30A5908B866D}"/>
              </a:ext>
            </a:extLst>
          </p:cNvPr>
          <p:cNvSpPr txBox="1"/>
          <p:nvPr/>
        </p:nvSpPr>
        <p:spPr>
          <a:xfrm>
            <a:off x="638682" y="2653426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18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5C1778AC-C91F-407B-8A9D-A1C4A46B344A}"/>
              </a:ext>
            </a:extLst>
          </p:cNvPr>
          <p:cNvSpPr/>
          <p:nvPr/>
        </p:nvSpPr>
        <p:spPr>
          <a:xfrm>
            <a:off x="3666620" y="2653427"/>
            <a:ext cx="548248" cy="717376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E066335-46B4-4ECE-9130-FB7FAFBE478E}"/>
              </a:ext>
            </a:extLst>
          </p:cNvPr>
          <p:cNvSpPr txBox="1"/>
          <p:nvPr/>
        </p:nvSpPr>
        <p:spPr>
          <a:xfrm>
            <a:off x="3725605" y="2653426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3B3976C-4155-46B2-AF1C-2824E7CFE206}"/>
              </a:ext>
            </a:extLst>
          </p:cNvPr>
          <p:cNvSpPr txBox="1"/>
          <p:nvPr/>
        </p:nvSpPr>
        <p:spPr>
          <a:xfrm>
            <a:off x="4456309" y="2653426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AC58760-F6A7-4601-AA6D-B78ECC0BC417}"/>
              </a:ext>
            </a:extLst>
          </p:cNvPr>
          <p:cNvSpPr txBox="1"/>
          <p:nvPr/>
        </p:nvSpPr>
        <p:spPr>
          <a:xfrm>
            <a:off x="5147314" y="2653426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2BFC4A9-E513-41D2-97DE-74A8A3E8A488}"/>
              </a:ext>
            </a:extLst>
          </p:cNvPr>
          <p:cNvSpPr/>
          <p:nvPr/>
        </p:nvSpPr>
        <p:spPr>
          <a:xfrm>
            <a:off x="4382039" y="2664126"/>
            <a:ext cx="548248" cy="71737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236C265E-87F6-4524-BF84-0C43F94573FA}"/>
              </a:ext>
            </a:extLst>
          </p:cNvPr>
          <p:cNvSpPr/>
          <p:nvPr/>
        </p:nvSpPr>
        <p:spPr>
          <a:xfrm>
            <a:off x="5135820" y="2674826"/>
            <a:ext cx="548248" cy="706677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7C91E41B-52AF-4251-97A5-49F4318DF691}"/>
              </a:ext>
            </a:extLst>
          </p:cNvPr>
          <p:cNvSpPr/>
          <p:nvPr/>
        </p:nvSpPr>
        <p:spPr>
          <a:xfrm>
            <a:off x="6496922" y="2653426"/>
            <a:ext cx="548248" cy="717378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62ADAFE-F802-4439-B278-921156E5BE9E}"/>
              </a:ext>
            </a:extLst>
          </p:cNvPr>
          <p:cNvSpPr txBox="1"/>
          <p:nvPr/>
        </p:nvSpPr>
        <p:spPr>
          <a:xfrm>
            <a:off x="124377" y="-36679"/>
            <a:ext cx="447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公約数の見つけ方</a:t>
            </a:r>
            <a:endParaRPr kumimoji="1" lang="ja-JP" altLang="en-US" sz="4000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EBCE9C9-9974-44B6-AC59-1D5247498779}"/>
              </a:ext>
            </a:extLst>
          </p:cNvPr>
          <p:cNvCxnSpPr/>
          <p:nvPr/>
        </p:nvCxnSpPr>
        <p:spPr>
          <a:xfrm>
            <a:off x="547892" y="2458010"/>
            <a:ext cx="10591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1AD2943-CFED-4EAE-8B7E-B2C165913A03}"/>
              </a:ext>
            </a:extLst>
          </p:cNvPr>
          <p:cNvSpPr txBox="1"/>
          <p:nvPr/>
        </p:nvSpPr>
        <p:spPr>
          <a:xfrm>
            <a:off x="163638" y="4926232"/>
            <a:ext cx="5246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r>
              <a:rPr kumimoji="1" lang="ja-JP" altLang="en-US" sz="3600" dirty="0"/>
              <a:t>の約数の中から</a:t>
            </a:r>
            <a:endParaRPr kumimoji="1" lang="en-US" altLang="ja-JP" sz="3600" dirty="0"/>
          </a:p>
          <a:p>
            <a:r>
              <a:rPr kumimoji="1" lang="en-US" altLang="ja-JP" sz="3600" dirty="0"/>
              <a:t>24</a:t>
            </a:r>
            <a:r>
              <a:rPr kumimoji="1" lang="ja-JP" altLang="en-US" sz="3600" dirty="0"/>
              <a:t>の約数をみつける。　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7E56E-84BB-42F0-9911-4B55BA93E24C}"/>
              </a:ext>
            </a:extLst>
          </p:cNvPr>
          <p:cNvSpPr txBox="1"/>
          <p:nvPr/>
        </p:nvSpPr>
        <p:spPr>
          <a:xfrm>
            <a:off x="163638" y="3461790"/>
            <a:ext cx="7340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18</a:t>
            </a:r>
            <a:r>
              <a:rPr kumimoji="1" lang="ja-JP" altLang="en-US" sz="3600" dirty="0"/>
              <a:t>の約数をかいて</a:t>
            </a:r>
            <a:endParaRPr kumimoji="1" lang="en-US" altLang="ja-JP" sz="3600" dirty="0"/>
          </a:p>
          <a:p>
            <a:r>
              <a:rPr kumimoji="1" lang="en-US" altLang="ja-JP" sz="3600" dirty="0"/>
              <a:t>24</a:t>
            </a:r>
            <a:r>
              <a:rPr kumimoji="1" lang="ja-JP" altLang="en-US" sz="3600" dirty="0"/>
              <a:t>をわり切れる数をみつける。　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2A4F797-DD88-4AEE-B726-1B778FE106E7}"/>
              </a:ext>
            </a:extLst>
          </p:cNvPr>
          <p:cNvSpPr txBox="1"/>
          <p:nvPr/>
        </p:nvSpPr>
        <p:spPr>
          <a:xfrm>
            <a:off x="6441075" y="3413901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 1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FE2FBD4-8994-47DB-88F2-428907D8AEE5}"/>
              </a:ext>
            </a:extLst>
          </p:cNvPr>
          <p:cNvSpPr txBox="1"/>
          <p:nvPr/>
        </p:nvSpPr>
        <p:spPr>
          <a:xfrm>
            <a:off x="6441075" y="3966903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 2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12</a:t>
            </a:r>
            <a:endParaRPr kumimoji="1" lang="ja-JP" altLang="en-US" sz="40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2E959AA-A874-46C1-B626-1421DAF8DEED}"/>
              </a:ext>
            </a:extLst>
          </p:cNvPr>
          <p:cNvSpPr txBox="1"/>
          <p:nvPr/>
        </p:nvSpPr>
        <p:spPr>
          <a:xfrm>
            <a:off x="6441075" y="4519905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 3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8 </a:t>
            </a:r>
            <a:endParaRPr kumimoji="1" lang="ja-JP" altLang="en-US" sz="40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C9A01CE-CCC8-448A-95C8-8087F54835ED}"/>
              </a:ext>
            </a:extLst>
          </p:cNvPr>
          <p:cNvSpPr txBox="1"/>
          <p:nvPr/>
        </p:nvSpPr>
        <p:spPr>
          <a:xfrm>
            <a:off x="6441075" y="5072907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 6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4</a:t>
            </a:r>
            <a:endParaRPr kumimoji="1" lang="ja-JP" altLang="en-US" sz="40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6C7AAF2-DE29-419B-B21C-255BDFF29564}"/>
              </a:ext>
            </a:extLst>
          </p:cNvPr>
          <p:cNvSpPr txBox="1"/>
          <p:nvPr/>
        </p:nvSpPr>
        <p:spPr>
          <a:xfrm>
            <a:off x="6441075" y="5625909"/>
            <a:ext cx="448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 9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2</a:t>
            </a:r>
            <a:r>
              <a:rPr kumimoji="1" lang="ja-JP" altLang="en-US" sz="4000" dirty="0"/>
              <a:t>あまり</a:t>
            </a:r>
            <a:r>
              <a:rPr kumimoji="1" lang="en-US" altLang="ja-JP" sz="4000" dirty="0"/>
              <a:t>6</a:t>
            </a:r>
            <a:endParaRPr kumimoji="1" lang="ja-JP" altLang="en-US" sz="40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B1F7D95-B38A-42E8-B53C-29AF5F49587E}"/>
              </a:ext>
            </a:extLst>
          </p:cNvPr>
          <p:cNvSpPr txBox="1"/>
          <p:nvPr/>
        </p:nvSpPr>
        <p:spPr>
          <a:xfrm>
            <a:off x="6441075" y="6178909"/>
            <a:ext cx="448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24÷18</a:t>
            </a:r>
            <a:r>
              <a:rPr kumimoji="1" lang="ja-JP" altLang="en-US" sz="4000" dirty="0"/>
              <a:t>＝</a:t>
            </a:r>
            <a:r>
              <a:rPr lang="en-US" altLang="ja-JP" sz="4000" dirty="0"/>
              <a:t>1</a:t>
            </a:r>
            <a:r>
              <a:rPr kumimoji="1" lang="ja-JP" altLang="en-US" sz="4000" dirty="0"/>
              <a:t>あまり</a:t>
            </a:r>
            <a:r>
              <a:rPr kumimoji="1" lang="en-US" altLang="ja-JP" sz="4000" dirty="0"/>
              <a:t>6</a:t>
            </a:r>
            <a:endParaRPr kumimoji="1" lang="ja-JP" altLang="en-US" sz="40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1F86ACB9-3872-47D8-A8F1-307FCA456230}"/>
              </a:ext>
            </a:extLst>
          </p:cNvPr>
          <p:cNvSpPr/>
          <p:nvPr/>
        </p:nvSpPr>
        <p:spPr>
          <a:xfrm>
            <a:off x="7557133" y="3422248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C961E8BC-AF32-413C-A751-7519690CE8CC}"/>
              </a:ext>
            </a:extLst>
          </p:cNvPr>
          <p:cNvSpPr/>
          <p:nvPr/>
        </p:nvSpPr>
        <p:spPr>
          <a:xfrm>
            <a:off x="7557132" y="3953358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02A0A64-AF65-4D25-A69E-78F0A62986AA}"/>
              </a:ext>
            </a:extLst>
          </p:cNvPr>
          <p:cNvSpPr/>
          <p:nvPr/>
        </p:nvSpPr>
        <p:spPr>
          <a:xfrm>
            <a:off x="7548332" y="4524726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FDB9C540-05DE-47E0-AB4A-24EE1ABCF947}"/>
              </a:ext>
            </a:extLst>
          </p:cNvPr>
          <p:cNvSpPr/>
          <p:nvPr/>
        </p:nvSpPr>
        <p:spPr>
          <a:xfrm>
            <a:off x="7557132" y="5116994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97A84CF-F778-4CC5-AD1A-97319B23392B}"/>
              </a:ext>
            </a:extLst>
          </p:cNvPr>
          <p:cNvGrpSpPr/>
          <p:nvPr/>
        </p:nvGrpSpPr>
        <p:grpSpPr>
          <a:xfrm>
            <a:off x="7622931" y="5730691"/>
            <a:ext cx="474784" cy="517928"/>
            <a:chOff x="7622931" y="5730691"/>
            <a:chExt cx="474784" cy="51792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87F424B9-AAFC-425E-9D23-9F9B1D0222C6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E013284-8218-479A-A760-90C6338F2A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3DCA58D-C72B-46B4-AAEB-796E50B88FD3}"/>
              </a:ext>
            </a:extLst>
          </p:cNvPr>
          <p:cNvGrpSpPr/>
          <p:nvPr/>
        </p:nvGrpSpPr>
        <p:grpSpPr>
          <a:xfrm>
            <a:off x="7702059" y="6265922"/>
            <a:ext cx="474784" cy="517928"/>
            <a:chOff x="7622931" y="5730691"/>
            <a:chExt cx="474784" cy="517928"/>
          </a:xfrm>
        </p:grpSpPr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7589439D-D4B8-4175-9C95-596327BA49F5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A3C0FED-C3C9-4760-AA3A-FF34077EEA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29FFDCA-F501-4EE8-A134-6B604A836F58}"/>
              </a:ext>
            </a:extLst>
          </p:cNvPr>
          <p:cNvSpPr txBox="1"/>
          <p:nvPr/>
        </p:nvSpPr>
        <p:spPr>
          <a:xfrm>
            <a:off x="5641440" y="-29457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最大公約数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2119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 animBg="1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21" grpId="0"/>
      <p:bldP spid="24" grpId="0"/>
      <p:bldP spid="25" grpId="0"/>
      <p:bldP spid="26" grpId="0"/>
      <p:bldP spid="37" grpId="0"/>
      <p:bldP spid="27" grpId="0"/>
      <p:bldP spid="28" grpId="0"/>
      <p:bldP spid="29" grpId="0"/>
      <p:bldP spid="30" grpId="0"/>
      <p:bldP spid="31" grpId="0"/>
      <p:bldP spid="36" grpId="0"/>
      <p:bldP spid="38" grpId="0"/>
      <p:bldP spid="2" grpId="0" animBg="1"/>
      <p:bldP spid="39" grpId="0" animBg="1"/>
      <p:bldP spid="42" grpId="0" animBg="1"/>
      <p:bldP spid="43" grpId="0" animBg="1"/>
      <p:bldP spid="5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19741" y="592078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28601" y="1571015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15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47679" y="592078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706665" y="592078"/>
            <a:ext cx="5201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</a:t>
            </a:r>
            <a:r>
              <a:rPr lang="en-US" altLang="ja-JP" sz="4000" dirty="0"/>
              <a:t>12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74611" y="613478"/>
            <a:ext cx="2738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         </a:t>
            </a:r>
            <a:r>
              <a:rPr lang="en-US" altLang="ja-JP" sz="4000" dirty="0"/>
              <a:t>6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53223" y="579408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/>
              <a:t>4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725605" y="1638420"/>
            <a:ext cx="5814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     </a:t>
            </a:r>
            <a:r>
              <a:rPr kumimoji="1" lang="en-US" altLang="ja-JP" sz="4000" dirty="0"/>
              <a:t>3     5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kumimoji="1" lang="en-US" altLang="ja-JP" sz="4000" dirty="0"/>
              <a:t>15</a:t>
            </a:r>
            <a:endParaRPr kumimoji="1" lang="ja-JP" altLang="en-US" sz="4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08EC637-0CD3-4715-A0EC-30A5908B866D}"/>
              </a:ext>
            </a:extLst>
          </p:cNvPr>
          <p:cNvSpPr txBox="1"/>
          <p:nvPr/>
        </p:nvSpPr>
        <p:spPr>
          <a:xfrm>
            <a:off x="638682" y="2653426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62ADAFE-F802-4439-B278-921156E5BE9E}"/>
              </a:ext>
            </a:extLst>
          </p:cNvPr>
          <p:cNvSpPr txBox="1"/>
          <p:nvPr/>
        </p:nvSpPr>
        <p:spPr>
          <a:xfrm>
            <a:off x="124377" y="-36679"/>
            <a:ext cx="447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公約数の見つけ方</a:t>
            </a:r>
            <a:endParaRPr kumimoji="1" lang="ja-JP" altLang="en-US" sz="4000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EBCE9C9-9974-44B6-AC59-1D5247498779}"/>
              </a:ext>
            </a:extLst>
          </p:cNvPr>
          <p:cNvCxnSpPr/>
          <p:nvPr/>
        </p:nvCxnSpPr>
        <p:spPr>
          <a:xfrm>
            <a:off x="547892" y="2458010"/>
            <a:ext cx="10591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1AD2943-CFED-4EAE-8B7E-B2C165913A03}"/>
              </a:ext>
            </a:extLst>
          </p:cNvPr>
          <p:cNvSpPr txBox="1"/>
          <p:nvPr/>
        </p:nvSpPr>
        <p:spPr>
          <a:xfrm>
            <a:off x="163638" y="4926232"/>
            <a:ext cx="5246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12</a:t>
            </a:r>
            <a:r>
              <a:rPr kumimoji="1" lang="ja-JP" altLang="en-US" sz="3600" dirty="0"/>
              <a:t>の約数の中から</a:t>
            </a:r>
            <a:endParaRPr kumimoji="1" lang="en-US" altLang="ja-JP" sz="3600" dirty="0"/>
          </a:p>
          <a:p>
            <a:r>
              <a:rPr kumimoji="1" lang="en-US" altLang="ja-JP" sz="3600" dirty="0"/>
              <a:t>15</a:t>
            </a:r>
            <a:r>
              <a:rPr kumimoji="1" lang="ja-JP" altLang="en-US" sz="3600" dirty="0"/>
              <a:t>の約数をみつける。　　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EC7E56E-84BB-42F0-9911-4B55BA93E24C}"/>
              </a:ext>
            </a:extLst>
          </p:cNvPr>
          <p:cNvSpPr txBox="1"/>
          <p:nvPr/>
        </p:nvSpPr>
        <p:spPr>
          <a:xfrm>
            <a:off x="163638" y="3461790"/>
            <a:ext cx="7340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12</a:t>
            </a:r>
            <a:r>
              <a:rPr kumimoji="1" lang="ja-JP" altLang="en-US" sz="3600" dirty="0"/>
              <a:t>の約数をかいて</a:t>
            </a:r>
            <a:endParaRPr kumimoji="1" lang="en-US" altLang="ja-JP" sz="3600" dirty="0"/>
          </a:p>
          <a:p>
            <a:r>
              <a:rPr lang="en-US" altLang="ja-JP" sz="3600" dirty="0"/>
              <a:t>15</a:t>
            </a:r>
            <a:r>
              <a:rPr kumimoji="1" lang="ja-JP" altLang="en-US" sz="3600" dirty="0"/>
              <a:t>をわり切れる数をみつける。　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2A4F797-DD88-4AEE-B726-1B778FE106E7}"/>
              </a:ext>
            </a:extLst>
          </p:cNvPr>
          <p:cNvSpPr txBox="1"/>
          <p:nvPr/>
        </p:nvSpPr>
        <p:spPr>
          <a:xfrm>
            <a:off x="6441075" y="3413901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15</a:t>
            </a:r>
            <a:r>
              <a:rPr kumimoji="1" lang="en-US" altLang="ja-JP" sz="4000" dirty="0"/>
              <a:t>÷ 1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15</a:t>
            </a:r>
            <a:endParaRPr kumimoji="1" lang="ja-JP" altLang="en-US" sz="4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FE2FBD4-8994-47DB-88F2-428907D8AEE5}"/>
              </a:ext>
            </a:extLst>
          </p:cNvPr>
          <p:cNvSpPr txBox="1"/>
          <p:nvPr/>
        </p:nvSpPr>
        <p:spPr>
          <a:xfrm>
            <a:off x="6441075" y="3966903"/>
            <a:ext cx="4597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15÷ 2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7</a:t>
            </a:r>
            <a:r>
              <a:rPr kumimoji="1" lang="ja-JP" altLang="en-US" sz="4000" dirty="0"/>
              <a:t>あまり</a:t>
            </a:r>
            <a:r>
              <a:rPr kumimoji="1" lang="en-US" altLang="ja-JP" sz="4000" dirty="0"/>
              <a:t>1</a:t>
            </a:r>
            <a:endParaRPr kumimoji="1" lang="ja-JP" altLang="en-US" sz="40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2E959AA-A874-46C1-B626-1421DAF8DEED}"/>
              </a:ext>
            </a:extLst>
          </p:cNvPr>
          <p:cNvSpPr txBox="1"/>
          <p:nvPr/>
        </p:nvSpPr>
        <p:spPr>
          <a:xfrm>
            <a:off x="6441075" y="4519905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15÷ 3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5 </a:t>
            </a:r>
            <a:endParaRPr kumimoji="1" lang="ja-JP" altLang="en-US" sz="40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C9A01CE-CCC8-448A-95C8-8087F54835ED}"/>
              </a:ext>
            </a:extLst>
          </p:cNvPr>
          <p:cNvSpPr txBox="1"/>
          <p:nvPr/>
        </p:nvSpPr>
        <p:spPr>
          <a:xfrm>
            <a:off x="6441075" y="5072907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15÷ 5</a:t>
            </a:r>
            <a:r>
              <a:rPr kumimoji="1" lang="ja-JP" altLang="en-US" sz="4000" dirty="0"/>
              <a:t>＝</a:t>
            </a:r>
            <a:r>
              <a:rPr kumimoji="1" lang="en-US" altLang="ja-JP" sz="4000" dirty="0"/>
              <a:t>3</a:t>
            </a:r>
            <a:endParaRPr kumimoji="1" lang="ja-JP" altLang="en-US" sz="40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6C7AAF2-DE29-419B-B21C-255BDFF29564}"/>
              </a:ext>
            </a:extLst>
          </p:cNvPr>
          <p:cNvSpPr txBox="1"/>
          <p:nvPr/>
        </p:nvSpPr>
        <p:spPr>
          <a:xfrm>
            <a:off x="6441075" y="5625909"/>
            <a:ext cx="448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15÷ </a:t>
            </a:r>
            <a:r>
              <a:rPr lang="en-US" altLang="ja-JP" sz="4000" dirty="0"/>
              <a:t>6</a:t>
            </a:r>
            <a:r>
              <a:rPr kumimoji="1" lang="ja-JP" altLang="en-US" sz="4000" dirty="0"/>
              <a:t>＝</a:t>
            </a:r>
            <a:r>
              <a:rPr lang="en-US" altLang="ja-JP" sz="4000" dirty="0"/>
              <a:t>2</a:t>
            </a:r>
            <a:r>
              <a:rPr kumimoji="1" lang="ja-JP" altLang="en-US" sz="4000" dirty="0"/>
              <a:t>あまり</a:t>
            </a:r>
            <a:r>
              <a:rPr kumimoji="1" lang="en-US" altLang="ja-JP" sz="4000" dirty="0"/>
              <a:t>3</a:t>
            </a:r>
            <a:endParaRPr kumimoji="1" lang="ja-JP" altLang="en-US" sz="40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B1F7D95-B38A-42E8-B53C-29AF5F49587E}"/>
              </a:ext>
            </a:extLst>
          </p:cNvPr>
          <p:cNvSpPr txBox="1"/>
          <p:nvPr/>
        </p:nvSpPr>
        <p:spPr>
          <a:xfrm>
            <a:off x="6441075" y="6178909"/>
            <a:ext cx="448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15÷12</a:t>
            </a:r>
            <a:r>
              <a:rPr kumimoji="1" lang="ja-JP" altLang="en-US" sz="4000" dirty="0"/>
              <a:t>＝</a:t>
            </a:r>
            <a:r>
              <a:rPr lang="en-US" altLang="ja-JP" sz="4000" dirty="0"/>
              <a:t>1</a:t>
            </a:r>
            <a:r>
              <a:rPr kumimoji="1" lang="ja-JP" altLang="en-US" sz="4000" dirty="0"/>
              <a:t>あまり</a:t>
            </a:r>
            <a:r>
              <a:rPr kumimoji="1" lang="en-US" altLang="ja-JP" sz="4000" dirty="0"/>
              <a:t>3</a:t>
            </a:r>
            <a:endParaRPr kumimoji="1" lang="ja-JP" altLang="en-US" sz="40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1F86ACB9-3872-47D8-A8F1-307FCA456230}"/>
              </a:ext>
            </a:extLst>
          </p:cNvPr>
          <p:cNvSpPr/>
          <p:nvPr/>
        </p:nvSpPr>
        <p:spPr>
          <a:xfrm>
            <a:off x="7557133" y="3422248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E02A0A64-AF65-4D25-A69E-78F0A62986AA}"/>
              </a:ext>
            </a:extLst>
          </p:cNvPr>
          <p:cNvSpPr/>
          <p:nvPr/>
        </p:nvSpPr>
        <p:spPr>
          <a:xfrm>
            <a:off x="7548332" y="4524726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FDB9C540-05DE-47E0-AB4A-24EE1ABCF947}"/>
              </a:ext>
            </a:extLst>
          </p:cNvPr>
          <p:cNvSpPr/>
          <p:nvPr/>
        </p:nvSpPr>
        <p:spPr>
          <a:xfrm>
            <a:off x="7557132" y="5116994"/>
            <a:ext cx="619711" cy="6197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97A84CF-F778-4CC5-AD1A-97319B23392B}"/>
              </a:ext>
            </a:extLst>
          </p:cNvPr>
          <p:cNvGrpSpPr/>
          <p:nvPr/>
        </p:nvGrpSpPr>
        <p:grpSpPr>
          <a:xfrm>
            <a:off x="7660519" y="5780559"/>
            <a:ext cx="474784" cy="517928"/>
            <a:chOff x="7622931" y="5730691"/>
            <a:chExt cx="474784" cy="517928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87F424B9-AAFC-425E-9D23-9F9B1D0222C6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8E013284-8218-479A-A760-90C6338F2A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3DCA58D-C72B-46B4-AAEB-796E50B88FD3}"/>
              </a:ext>
            </a:extLst>
          </p:cNvPr>
          <p:cNvGrpSpPr/>
          <p:nvPr/>
        </p:nvGrpSpPr>
        <p:grpSpPr>
          <a:xfrm>
            <a:off x="7702059" y="6235645"/>
            <a:ext cx="474784" cy="517928"/>
            <a:chOff x="7622931" y="5730691"/>
            <a:chExt cx="474784" cy="517928"/>
          </a:xfrm>
        </p:grpSpPr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7589439D-D4B8-4175-9C95-596327BA49F5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A3C0FED-C3C9-4760-AA3A-FF34077EEA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D0B983A-EDF7-40B8-9F51-64E0817AD375}"/>
              </a:ext>
            </a:extLst>
          </p:cNvPr>
          <p:cNvSpPr txBox="1"/>
          <p:nvPr/>
        </p:nvSpPr>
        <p:spPr>
          <a:xfrm>
            <a:off x="3725605" y="2620482"/>
            <a:ext cx="5201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</a:t>
            </a:r>
            <a:r>
              <a:rPr lang="en-US" altLang="ja-JP" sz="4000" dirty="0"/>
              <a:t>12</a:t>
            </a:r>
            <a:endParaRPr kumimoji="1" lang="ja-JP" altLang="en-US" sz="40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7945CFB-6235-4E7E-B987-EC3311EB7BBC}"/>
              </a:ext>
            </a:extLst>
          </p:cNvPr>
          <p:cNvSpPr txBox="1"/>
          <p:nvPr/>
        </p:nvSpPr>
        <p:spPr>
          <a:xfrm>
            <a:off x="4493551" y="2641882"/>
            <a:ext cx="2738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         </a:t>
            </a:r>
            <a:r>
              <a:rPr lang="en-US" altLang="ja-JP" sz="4000" dirty="0"/>
              <a:t>6</a:t>
            </a:r>
            <a:endParaRPr kumimoji="1" lang="ja-JP" altLang="en-US" sz="40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A7BE558-876B-45CD-8D45-961A72C9AF23}"/>
              </a:ext>
            </a:extLst>
          </p:cNvPr>
          <p:cNvSpPr txBox="1"/>
          <p:nvPr/>
        </p:nvSpPr>
        <p:spPr>
          <a:xfrm>
            <a:off x="5172163" y="2607812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/>
              <a:t>4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E20CE11E-A30F-4DA2-B150-BDAD54F61810}"/>
              </a:ext>
            </a:extLst>
          </p:cNvPr>
          <p:cNvGrpSpPr/>
          <p:nvPr/>
        </p:nvGrpSpPr>
        <p:grpSpPr>
          <a:xfrm>
            <a:off x="7629595" y="4029144"/>
            <a:ext cx="474784" cy="517928"/>
            <a:chOff x="7622931" y="5730691"/>
            <a:chExt cx="474784" cy="517928"/>
          </a:xfrm>
        </p:grpSpPr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D4A446FF-566B-4079-867F-A5FA263B5A54}"/>
                </a:ext>
              </a:extLst>
            </p:cNvPr>
            <p:cNvCxnSpPr/>
            <p:nvPr/>
          </p:nvCxnSpPr>
          <p:spPr>
            <a:xfrm>
              <a:off x="7622931" y="5780793"/>
              <a:ext cx="474784" cy="39811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FAFC453F-8112-4D82-BF24-30AD4C5987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53855" y="5730691"/>
              <a:ext cx="382314" cy="51792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88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 animBg="1"/>
      <p:bldP spid="8" grpId="0"/>
      <p:bldP spid="9" grpId="0"/>
      <p:bldP spid="11" grpId="0"/>
      <p:bldP spid="12" grpId="0"/>
      <p:bldP spid="21" grpId="0"/>
      <p:bldP spid="37" grpId="0"/>
      <p:bldP spid="27" grpId="0"/>
      <p:bldP spid="28" grpId="0"/>
      <p:bldP spid="29" grpId="0"/>
      <p:bldP spid="30" grpId="0"/>
      <p:bldP spid="31" grpId="0"/>
      <p:bldP spid="36" grpId="0"/>
      <p:bldP spid="38" grpId="0"/>
      <p:bldP spid="45" grpId="0"/>
      <p:bldP spid="50" grpId="0"/>
      <p:bldP spid="5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02273" y="3962734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9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11133" y="4941671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27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30211" y="39627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689196" y="3962734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19900" y="3962734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10905" y="3962734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698055" y="4972561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28759" y="4963071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10905" y="4963071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26324" y="4982051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45630" y="39734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099411" y="39841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60513" y="3962733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04CE42-81E9-4945-8B80-587BCCE869D1}"/>
              </a:ext>
            </a:extLst>
          </p:cNvPr>
          <p:cNvSpPr txBox="1"/>
          <p:nvPr/>
        </p:nvSpPr>
        <p:spPr>
          <a:xfrm>
            <a:off x="411773" y="854500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4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ACD30-29F8-4A5C-A678-1672A855B2D5}"/>
              </a:ext>
            </a:extLst>
          </p:cNvPr>
          <p:cNvSpPr txBox="1"/>
          <p:nvPr/>
        </p:nvSpPr>
        <p:spPr>
          <a:xfrm>
            <a:off x="420633" y="1833437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15</a:t>
            </a:r>
            <a:r>
              <a:rPr kumimoji="1" lang="ja-JP" altLang="en-US" sz="4000" dirty="0"/>
              <a:t>の約数　　</a:t>
            </a:r>
          </a:p>
        </p:txBody>
      </p:sp>
    </p:spTree>
    <p:extLst>
      <p:ext uri="{BB962C8B-B14F-4D97-AF65-F5344CB8AC3E}">
        <p14:creationId xmlns:p14="http://schemas.microsoft.com/office/powerpoint/2010/main" val="412491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6" grpId="0" animBg="1"/>
      <p:bldP spid="17" grpId="0" animBg="1"/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02273" y="3962734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5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11133" y="4941671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8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30211" y="39627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689196" y="3962734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19900" y="3962734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10905" y="3962734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698055" y="4972561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28759" y="4963071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10905" y="4963071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26324" y="4982051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45630" y="39734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099411" y="39841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60513" y="3962733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04CE42-81E9-4945-8B80-587BCCE869D1}"/>
              </a:ext>
            </a:extLst>
          </p:cNvPr>
          <p:cNvSpPr txBox="1"/>
          <p:nvPr/>
        </p:nvSpPr>
        <p:spPr>
          <a:xfrm>
            <a:off x="411773" y="854500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12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ACD30-29F8-4A5C-A678-1672A855B2D5}"/>
              </a:ext>
            </a:extLst>
          </p:cNvPr>
          <p:cNvSpPr txBox="1"/>
          <p:nvPr/>
        </p:nvSpPr>
        <p:spPr>
          <a:xfrm>
            <a:off x="420633" y="1833437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16</a:t>
            </a:r>
            <a:r>
              <a:rPr kumimoji="1" lang="ja-JP" altLang="en-US" sz="4000" dirty="0"/>
              <a:t>の約数　　</a:t>
            </a:r>
          </a:p>
        </p:txBody>
      </p:sp>
    </p:spTree>
    <p:extLst>
      <p:ext uri="{BB962C8B-B14F-4D97-AF65-F5344CB8AC3E}">
        <p14:creationId xmlns:p14="http://schemas.microsoft.com/office/powerpoint/2010/main" val="220196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6" grpId="0" animBg="1"/>
      <p:bldP spid="1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02273" y="3962734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12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11133" y="4941671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18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30211" y="39627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689196" y="3962734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19900" y="3962734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10905" y="3962734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698055" y="4972561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28759" y="4963071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10905" y="4963071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26324" y="4982051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45630" y="39734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099411" y="39841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60513" y="3962733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04CE42-81E9-4945-8B80-587BCCE869D1}"/>
              </a:ext>
            </a:extLst>
          </p:cNvPr>
          <p:cNvSpPr txBox="1"/>
          <p:nvPr/>
        </p:nvSpPr>
        <p:spPr>
          <a:xfrm>
            <a:off x="411773" y="854500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6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ACD30-29F8-4A5C-A678-1672A855B2D5}"/>
              </a:ext>
            </a:extLst>
          </p:cNvPr>
          <p:cNvSpPr txBox="1"/>
          <p:nvPr/>
        </p:nvSpPr>
        <p:spPr>
          <a:xfrm>
            <a:off x="420633" y="1833437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18</a:t>
            </a:r>
            <a:r>
              <a:rPr kumimoji="1" lang="ja-JP" altLang="en-US" sz="4000" dirty="0"/>
              <a:t>の約数　　</a:t>
            </a:r>
          </a:p>
        </p:txBody>
      </p:sp>
    </p:spTree>
    <p:extLst>
      <p:ext uri="{BB962C8B-B14F-4D97-AF65-F5344CB8AC3E}">
        <p14:creationId xmlns:p14="http://schemas.microsoft.com/office/powerpoint/2010/main" val="74725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02273" y="3962734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9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11133" y="4941671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12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30211" y="39627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689196" y="3962734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19900" y="3962734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10905" y="3962734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698055" y="4972561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28759" y="4963071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10905" y="4963071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26324" y="4982051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45630" y="39734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099411" y="39841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60513" y="3962733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04CE42-81E9-4945-8B80-587BCCE869D1}"/>
              </a:ext>
            </a:extLst>
          </p:cNvPr>
          <p:cNvSpPr txBox="1"/>
          <p:nvPr/>
        </p:nvSpPr>
        <p:spPr>
          <a:xfrm>
            <a:off x="411773" y="854500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36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ACD30-29F8-4A5C-A678-1672A855B2D5}"/>
              </a:ext>
            </a:extLst>
          </p:cNvPr>
          <p:cNvSpPr txBox="1"/>
          <p:nvPr/>
        </p:nvSpPr>
        <p:spPr>
          <a:xfrm>
            <a:off x="420633" y="1833437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48</a:t>
            </a:r>
            <a:r>
              <a:rPr kumimoji="1" lang="ja-JP" altLang="en-US" sz="4000" dirty="0"/>
              <a:t>の約数　　</a:t>
            </a:r>
          </a:p>
        </p:txBody>
      </p:sp>
    </p:spTree>
    <p:extLst>
      <p:ext uri="{BB962C8B-B14F-4D97-AF65-F5344CB8AC3E}">
        <p14:creationId xmlns:p14="http://schemas.microsoft.com/office/powerpoint/2010/main" val="293805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6" grpId="0" animBg="1"/>
      <p:bldP spid="17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F46ACFB-B7BB-4411-A4D5-D8D5A55BF27B}"/>
              </a:ext>
            </a:extLst>
          </p:cNvPr>
          <p:cNvSpPr txBox="1"/>
          <p:nvPr/>
        </p:nvSpPr>
        <p:spPr>
          <a:xfrm>
            <a:off x="602273" y="3962734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5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59E5736-9E53-466D-9097-586D4CEF3D97}"/>
              </a:ext>
            </a:extLst>
          </p:cNvPr>
          <p:cNvSpPr txBox="1"/>
          <p:nvPr/>
        </p:nvSpPr>
        <p:spPr>
          <a:xfrm>
            <a:off x="611133" y="4941671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10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9362C6C2-CAC6-494D-A31A-9E9CE6201C26}"/>
              </a:ext>
            </a:extLst>
          </p:cNvPr>
          <p:cNvSpPr/>
          <p:nvPr/>
        </p:nvSpPr>
        <p:spPr>
          <a:xfrm>
            <a:off x="3630211" y="39627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000753-2368-4EA0-952F-2521F9DD4788}"/>
              </a:ext>
            </a:extLst>
          </p:cNvPr>
          <p:cNvSpPr txBox="1"/>
          <p:nvPr/>
        </p:nvSpPr>
        <p:spPr>
          <a:xfrm>
            <a:off x="3689196" y="3962734"/>
            <a:ext cx="6188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</a:t>
            </a:r>
            <a:r>
              <a:rPr lang="en-US" altLang="ja-JP" sz="4000" dirty="0">
                <a:solidFill>
                  <a:schemeClr val="bg1"/>
                </a:solidFill>
              </a:rPr>
              <a:t>  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>
                <a:solidFill>
                  <a:schemeClr val="bg1"/>
                </a:solidFill>
              </a:rPr>
              <a:t>9     </a:t>
            </a:r>
            <a:r>
              <a:rPr lang="ja-JP" altLang="en-US" sz="4000" dirty="0">
                <a:solidFill>
                  <a:schemeClr val="bg1"/>
                </a:solidFill>
              </a:rPr>
              <a:t>  </a:t>
            </a:r>
            <a:r>
              <a:rPr lang="en-US" altLang="ja-JP" sz="4000" dirty="0"/>
              <a:t>1</a:t>
            </a:r>
            <a:r>
              <a:rPr kumimoji="1" lang="en-US" altLang="ja-JP" sz="4000" dirty="0"/>
              <a:t>8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0C297F-AA76-4BD2-A876-EAD88F0F44BD}"/>
              </a:ext>
            </a:extLst>
          </p:cNvPr>
          <p:cNvSpPr txBox="1"/>
          <p:nvPr/>
        </p:nvSpPr>
        <p:spPr>
          <a:xfrm>
            <a:off x="4419900" y="3962734"/>
            <a:ext cx="4207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</a:t>
            </a:r>
            <a:r>
              <a:rPr lang="en-US" altLang="ja-JP" sz="4000" dirty="0"/>
              <a:t>  </a:t>
            </a:r>
            <a:r>
              <a:rPr lang="en-US" altLang="ja-JP" sz="4000" dirty="0">
                <a:solidFill>
                  <a:schemeClr val="bg1"/>
                </a:solidFill>
              </a:rPr>
              <a:t>3</a:t>
            </a:r>
            <a:r>
              <a:rPr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6</a:t>
            </a:r>
            <a:r>
              <a:rPr lang="ja-JP" altLang="en-US" sz="4000" dirty="0">
                <a:solidFill>
                  <a:schemeClr val="bg1"/>
                </a:solidFill>
              </a:rPr>
              <a:t>     </a:t>
            </a:r>
            <a:r>
              <a:rPr lang="en-US" altLang="ja-JP" sz="4000" dirty="0"/>
              <a:t>9     </a:t>
            </a:r>
            <a:r>
              <a:rPr lang="ja-JP" altLang="en-US" sz="4000" dirty="0"/>
              <a:t>  </a:t>
            </a:r>
            <a:endParaRPr kumimoji="1" lang="ja-JP" altLang="en-US" sz="4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72DDDFE-C249-4EB0-9D85-9B970D86DFCB}"/>
              </a:ext>
            </a:extLst>
          </p:cNvPr>
          <p:cNvSpPr txBox="1"/>
          <p:nvPr/>
        </p:nvSpPr>
        <p:spPr>
          <a:xfrm>
            <a:off x="5110905" y="3962734"/>
            <a:ext cx="2064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3</a:t>
            </a:r>
            <a:r>
              <a:rPr lang="ja-JP" altLang="en-US" sz="4000" dirty="0"/>
              <a:t>   </a:t>
            </a:r>
            <a:r>
              <a:rPr lang="en-US" altLang="ja-JP" sz="4000" dirty="0">
                <a:solidFill>
                  <a:schemeClr val="bg1"/>
                </a:solidFill>
              </a:rPr>
              <a:t>  </a:t>
            </a:r>
            <a:r>
              <a:rPr kumimoji="1" lang="ja-JP" altLang="en-US" sz="4000" dirty="0"/>
              <a:t>   </a:t>
            </a:r>
            <a:r>
              <a:rPr lang="en-US" altLang="ja-JP" sz="4000" dirty="0"/>
              <a:t>6</a:t>
            </a:r>
            <a:r>
              <a:rPr lang="ja-JP" altLang="en-US" sz="4000" dirty="0"/>
              <a:t> </a:t>
            </a:r>
            <a:endParaRPr kumimoji="1" lang="ja-JP" altLang="en-US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6556D7A-D1A2-4C36-B55C-D3B65261BC96}"/>
              </a:ext>
            </a:extLst>
          </p:cNvPr>
          <p:cNvSpPr txBox="1"/>
          <p:nvPr/>
        </p:nvSpPr>
        <p:spPr>
          <a:xfrm>
            <a:off x="3698055" y="4972561"/>
            <a:ext cx="6789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1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2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>
                <a:solidFill>
                  <a:schemeClr val="bg1"/>
                </a:solidFill>
              </a:rPr>
              <a:t>12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24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D6868B-7974-4C90-945A-313570258072}"/>
              </a:ext>
            </a:extLst>
          </p:cNvPr>
          <p:cNvSpPr txBox="1"/>
          <p:nvPr/>
        </p:nvSpPr>
        <p:spPr>
          <a:xfrm>
            <a:off x="4428759" y="4963071"/>
            <a:ext cx="5095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2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3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8</a:t>
            </a:r>
            <a:r>
              <a:rPr kumimoji="1" lang="ja-JP" altLang="en-US" sz="4000" dirty="0">
                <a:solidFill>
                  <a:schemeClr val="bg1"/>
                </a:solidFill>
              </a:rPr>
              <a:t>    </a:t>
            </a:r>
            <a:r>
              <a:rPr kumimoji="1" lang="en-US" altLang="ja-JP" sz="4000" dirty="0"/>
              <a:t>12</a:t>
            </a:r>
            <a:r>
              <a:rPr kumimoji="1" lang="en-US" altLang="ja-JP" sz="4000" dirty="0">
                <a:solidFill>
                  <a:schemeClr val="bg1"/>
                </a:solidFill>
              </a:rPr>
              <a:t>24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97E68D-532F-4A60-8656-7A4DA0B5FD4F}"/>
              </a:ext>
            </a:extLst>
          </p:cNvPr>
          <p:cNvSpPr txBox="1"/>
          <p:nvPr/>
        </p:nvSpPr>
        <p:spPr>
          <a:xfrm>
            <a:off x="5110905" y="4963071"/>
            <a:ext cx="284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3</a:t>
            </a:r>
            <a:r>
              <a:rPr kumimoji="1" lang="ja-JP" altLang="en-US" sz="4000" dirty="0"/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4</a:t>
            </a:r>
            <a:r>
              <a:rPr kumimoji="1" lang="ja-JP" altLang="en-US" sz="4000" dirty="0">
                <a:solidFill>
                  <a:schemeClr val="bg1"/>
                </a:solidFill>
              </a:rPr>
              <a:t>   </a:t>
            </a:r>
            <a:r>
              <a:rPr kumimoji="1" lang="en-US" altLang="ja-JP" sz="4000" dirty="0">
                <a:solidFill>
                  <a:schemeClr val="bg1"/>
                </a:solidFill>
              </a:rPr>
              <a:t>6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8</a:t>
            </a:r>
            <a:r>
              <a:rPr kumimoji="1" lang="ja-JP" altLang="en-US" sz="4000" dirty="0"/>
              <a:t> 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BD623D-8D96-4E7A-9011-FA86A6540E97}"/>
              </a:ext>
            </a:extLst>
          </p:cNvPr>
          <p:cNvSpPr txBox="1"/>
          <p:nvPr/>
        </p:nvSpPr>
        <p:spPr>
          <a:xfrm>
            <a:off x="5826324" y="4982051"/>
            <a:ext cx="1329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/>
              <a:t>4</a:t>
            </a:r>
            <a:r>
              <a:rPr kumimoji="1" lang="ja-JP" altLang="en-US" sz="4000" dirty="0"/>
              <a:t>   </a:t>
            </a:r>
            <a:r>
              <a:rPr kumimoji="1" lang="en-US" altLang="ja-JP" sz="4000" dirty="0"/>
              <a:t>6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7632409-3494-47B1-A7E8-103A003F9ACB}"/>
              </a:ext>
            </a:extLst>
          </p:cNvPr>
          <p:cNvSpPr/>
          <p:nvPr/>
        </p:nvSpPr>
        <p:spPr>
          <a:xfrm>
            <a:off x="4345630" y="39734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3F89F9-D4F6-4D31-8076-0A209140C7A0}"/>
              </a:ext>
            </a:extLst>
          </p:cNvPr>
          <p:cNvSpPr/>
          <p:nvPr/>
        </p:nvSpPr>
        <p:spPr>
          <a:xfrm>
            <a:off x="5099411" y="3984134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2A18B634-8ACB-444B-86BC-00DCFE20497B}"/>
              </a:ext>
            </a:extLst>
          </p:cNvPr>
          <p:cNvSpPr/>
          <p:nvPr/>
        </p:nvSpPr>
        <p:spPr>
          <a:xfrm>
            <a:off x="6460513" y="3962733"/>
            <a:ext cx="548248" cy="1686823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104CE42-81E9-4945-8B80-587BCCE869D1}"/>
              </a:ext>
            </a:extLst>
          </p:cNvPr>
          <p:cNvSpPr txBox="1"/>
          <p:nvPr/>
        </p:nvSpPr>
        <p:spPr>
          <a:xfrm>
            <a:off x="411773" y="854500"/>
            <a:ext cx="2769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60</a:t>
            </a:r>
            <a:r>
              <a:rPr kumimoji="1" lang="ja-JP" altLang="en-US" sz="4000" dirty="0"/>
              <a:t>の約数　　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23ACD30-29F8-4A5C-A678-1672A855B2D5}"/>
              </a:ext>
            </a:extLst>
          </p:cNvPr>
          <p:cNvSpPr txBox="1"/>
          <p:nvPr/>
        </p:nvSpPr>
        <p:spPr>
          <a:xfrm>
            <a:off x="420633" y="1833437"/>
            <a:ext cx="2474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48</a:t>
            </a:r>
            <a:r>
              <a:rPr kumimoji="1" lang="ja-JP" altLang="en-US" sz="4000" dirty="0"/>
              <a:t>の約数　　</a:t>
            </a:r>
          </a:p>
        </p:txBody>
      </p:sp>
    </p:spTree>
    <p:extLst>
      <p:ext uri="{BB962C8B-B14F-4D97-AF65-F5344CB8AC3E}">
        <p14:creationId xmlns:p14="http://schemas.microsoft.com/office/powerpoint/2010/main" val="344809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6E377A-4495-462C-98F2-B23D460B6807}"/>
              </a:ext>
            </a:extLst>
          </p:cNvPr>
          <p:cNvSpPr txBox="1"/>
          <p:nvPr/>
        </p:nvSpPr>
        <p:spPr>
          <a:xfrm>
            <a:off x="719540" y="-44639"/>
            <a:ext cx="237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約数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EA2C52-113E-485C-942D-8885B49C80B8}"/>
              </a:ext>
            </a:extLst>
          </p:cNvPr>
          <p:cNvSpPr txBox="1"/>
          <p:nvPr/>
        </p:nvSpPr>
        <p:spPr>
          <a:xfrm>
            <a:off x="3318097" y="42268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わり切ることができる数</a:t>
            </a:r>
            <a:endParaRPr lang="en-US" altLang="ja-JP" sz="48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C8EC1E-E34C-4EB5-A0C4-C29129434252}"/>
              </a:ext>
            </a:extLst>
          </p:cNvPr>
          <p:cNvSpPr txBox="1"/>
          <p:nvPr/>
        </p:nvSpPr>
        <p:spPr>
          <a:xfrm>
            <a:off x="3222385" y="725011"/>
            <a:ext cx="3616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あまりがでない</a:t>
            </a:r>
            <a:endParaRPr lang="en-US" altLang="ja-JP" sz="32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480300E-AEAF-4137-A9AD-C280830CC507}"/>
              </a:ext>
            </a:extLst>
          </p:cNvPr>
          <p:cNvCxnSpPr>
            <a:cxnSpLocks/>
          </p:cNvCxnSpPr>
          <p:nvPr/>
        </p:nvCxnSpPr>
        <p:spPr>
          <a:xfrm>
            <a:off x="3448087" y="785500"/>
            <a:ext cx="2372272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9F24D6-563E-415D-9A06-3FE081BF4B77}"/>
              </a:ext>
            </a:extLst>
          </p:cNvPr>
          <p:cNvSpPr txBox="1"/>
          <p:nvPr/>
        </p:nvSpPr>
        <p:spPr>
          <a:xfrm>
            <a:off x="116416" y="1079221"/>
            <a:ext cx="11959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10</a:t>
            </a:r>
            <a:r>
              <a:rPr lang="ja-JP" altLang="en-US" sz="4800" dirty="0"/>
              <a:t>の約数は，</a:t>
            </a:r>
            <a:r>
              <a:rPr lang="en-US" altLang="ja-JP" sz="4800" dirty="0"/>
              <a:t>10</a:t>
            </a:r>
            <a:r>
              <a:rPr lang="ja-JP" altLang="en-US" sz="4800" dirty="0"/>
              <a:t>を</a:t>
            </a:r>
            <a:r>
              <a:rPr kumimoji="1" lang="ja-JP" altLang="en-US" sz="4800" dirty="0"/>
              <a:t>わってあまりが出ない数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4321B2-0895-4622-A18E-A0DB9EBDD15B}"/>
              </a:ext>
            </a:extLst>
          </p:cNvPr>
          <p:cNvSpPr txBox="1"/>
          <p:nvPr/>
        </p:nvSpPr>
        <p:spPr>
          <a:xfrm>
            <a:off x="840970" y="2224384"/>
            <a:ext cx="611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2865FC-321A-417B-B9E6-CDBC609B4BB3}"/>
              </a:ext>
            </a:extLst>
          </p:cNvPr>
          <p:cNvSpPr txBox="1"/>
          <p:nvPr/>
        </p:nvSpPr>
        <p:spPr>
          <a:xfrm>
            <a:off x="840970" y="4043857"/>
            <a:ext cx="820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760DB5-FD53-457D-BFE5-84C80952198A}"/>
              </a:ext>
            </a:extLst>
          </p:cNvPr>
          <p:cNvSpPr txBox="1"/>
          <p:nvPr/>
        </p:nvSpPr>
        <p:spPr>
          <a:xfrm>
            <a:off x="1606503" y="4015542"/>
            <a:ext cx="579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5</a:t>
            </a:r>
            <a:endParaRPr kumimoji="1" lang="ja-JP" altLang="en-US" sz="5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53BD90E-CABF-493C-88DD-BAD73A6D732D}"/>
              </a:ext>
            </a:extLst>
          </p:cNvPr>
          <p:cNvSpPr txBox="1"/>
          <p:nvPr/>
        </p:nvSpPr>
        <p:spPr>
          <a:xfrm>
            <a:off x="1606503" y="2166862"/>
            <a:ext cx="702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  <a:endParaRPr kumimoji="1" lang="ja-JP" altLang="en-US" sz="5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94C04D3-7EC7-4A7E-99D4-F9A87B6DAF55}"/>
              </a:ext>
            </a:extLst>
          </p:cNvPr>
          <p:cNvSpPr txBox="1"/>
          <p:nvPr/>
        </p:nvSpPr>
        <p:spPr>
          <a:xfrm>
            <a:off x="2191523" y="2211451"/>
            <a:ext cx="813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BA4120-F92C-4A36-A0BC-A0E787704A3F}"/>
              </a:ext>
            </a:extLst>
          </p:cNvPr>
          <p:cNvSpPr txBox="1"/>
          <p:nvPr/>
        </p:nvSpPr>
        <p:spPr>
          <a:xfrm>
            <a:off x="2750859" y="2211451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839B7BF-368A-40ED-A5CF-CC849ADAC7F9}"/>
              </a:ext>
            </a:extLst>
          </p:cNvPr>
          <p:cNvSpPr txBox="1"/>
          <p:nvPr/>
        </p:nvSpPr>
        <p:spPr>
          <a:xfrm>
            <a:off x="2191523" y="4030687"/>
            <a:ext cx="88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74871AA-2E0E-4613-83DA-86317BCD80F2}"/>
              </a:ext>
            </a:extLst>
          </p:cNvPr>
          <p:cNvSpPr txBox="1"/>
          <p:nvPr/>
        </p:nvSpPr>
        <p:spPr>
          <a:xfrm>
            <a:off x="3052929" y="3960589"/>
            <a:ext cx="6215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2</a:t>
            </a:r>
            <a:endParaRPr kumimoji="1" lang="ja-JP" altLang="en-US" sz="54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229CF06-90F0-4F52-9C6F-B9A4F3812560}"/>
              </a:ext>
            </a:extLst>
          </p:cNvPr>
          <p:cNvSpPr txBox="1"/>
          <p:nvPr/>
        </p:nvSpPr>
        <p:spPr>
          <a:xfrm>
            <a:off x="840970" y="3157533"/>
            <a:ext cx="72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B57694E-E95A-40DD-A53C-F870786C46C2}"/>
              </a:ext>
            </a:extLst>
          </p:cNvPr>
          <p:cNvSpPr txBox="1"/>
          <p:nvPr/>
        </p:nvSpPr>
        <p:spPr>
          <a:xfrm>
            <a:off x="1631813" y="3091202"/>
            <a:ext cx="589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3</a:t>
            </a:r>
            <a:endParaRPr kumimoji="1" lang="ja-JP" altLang="en-US" sz="54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3B6A835-6E99-40CD-A638-34D4B9777999}"/>
              </a:ext>
            </a:extLst>
          </p:cNvPr>
          <p:cNvSpPr txBox="1"/>
          <p:nvPr/>
        </p:nvSpPr>
        <p:spPr>
          <a:xfrm>
            <a:off x="840970" y="4963870"/>
            <a:ext cx="78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FA62995-C2FD-40E7-AB45-52B4545D4393}"/>
              </a:ext>
            </a:extLst>
          </p:cNvPr>
          <p:cNvSpPr txBox="1"/>
          <p:nvPr/>
        </p:nvSpPr>
        <p:spPr>
          <a:xfrm>
            <a:off x="1631813" y="4939882"/>
            <a:ext cx="649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7</a:t>
            </a:r>
            <a:endParaRPr kumimoji="1" lang="ja-JP" altLang="en-US" sz="5400" b="1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2E94213-7E37-44D8-8A6B-8B56DBA8A774}"/>
              </a:ext>
            </a:extLst>
          </p:cNvPr>
          <p:cNvSpPr txBox="1"/>
          <p:nvPr/>
        </p:nvSpPr>
        <p:spPr>
          <a:xfrm>
            <a:off x="840970" y="5885721"/>
            <a:ext cx="731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5D3CB2E-1A2E-446E-9FD9-D82B41D80489}"/>
              </a:ext>
            </a:extLst>
          </p:cNvPr>
          <p:cNvSpPr txBox="1"/>
          <p:nvPr/>
        </p:nvSpPr>
        <p:spPr>
          <a:xfrm>
            <a:off x="1631813" y="5864223"/>
            <a:ext cx="704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9</a:t>
            </a:r>
            <a:endParaRPr kumimoji="1" lang="ja-JP" altLang="en-US" sz="54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2EE15F-FF90-4DAA-AAA1-00F898928BFB}"/>
              </a:ext>
            </a:extLst>
          </p:cNvPr>
          <p:cNvSpPr txBox="1"/>
          <p:nvPr/>
        </p:nvSpPr>
        <p:spPr>
          <a:xfrm>
            <a:off x="123187" y="2211451"/>
            <a:ext cx="1019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AED5FE-50D3-4533-9125-9C22242DD849}"/>
              </a:ext>
            </a:extLst>
          </p:cNvPr>
          <p:cNvSpPr txBox="1"/>
          <p:nvPr/>
        </p:nvSpPr>
        <p:spPr>
          <a:xfrm>
            <a:off x="123187" y="4052981"/>
            <a:ext cx="1054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4DAB7BF-FC39-4EF0-80DD-2C0A788419AE}"/>
              </a:ext>
            </a:extLst>
          </p:cNvPr>
          <p:cNvSpPr txBox="1"/>
          <p:nvPr/>
        </p:nvSpPr>
        <p:spPr>
          <a:xfrm>
            <a:off x="123188" y="3132216"/>
            <a:ext cx="1011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4B84DD1-D9E7-48EB-9CA3-651AB2369615}"/>
              </a:ext>
            </a:extLst>
          </p:cNvPr>
          <p:cNvSpPr txBox="1"/>
          <p:nvPr/>
        </p:nvSpPr>
        <p:spPr>
          <a:xfrm>
            <a:off x="123187" y="4973746"/>
            <a:ext cx="1004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A7D0739-9C96-424B-86A9-26F45AC6FD75}"/>
              </a:ext>
            </a:extLst>
          </p:cNvPr>
          <p:cNvSpPr txBox="1"/>
          <p:nvPr/>
        </p:nvSpPr>
        <p:spPr>
          <a:xfrm>
            <a:off x="123187" y="5907446"/>
            <a:ext cx="981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6175EA1-3F83-400C-A85A-28AE168B508F}"/>
              </a:ext>
            </a:extLst>
          </p:cNvPr>
          <p:cNvSpPr txBox="1"/>
          <p:nvPr/>
        </p:nvSpPr>
        <p:spPr>
          <a:xfrm>
            <a:off x="2191523" y="5849924"/>
            <a:ext cx="812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9DEABC2-3DBA-4099-8912-4EA14314B405}"/>
              </a:ext>
            </a:extLst>
          </p:cNvPr>
          <p:cNvSpPr txBox="1"/>
          <p:nvPr/>
        </p:nvSpPr>
        <p:spPr>
          <a:xfrm>
            <a:off x="2191523" y="3121069"/>
            <a:ext cx="72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DBFF015-0251-44CC-9F6D-16147DEF3C34}"/>
              </a:ext>
            </a:extLst>
          </p:cNvPr>
          <p:cNvSpPr txBox="1"/>
          <p:nvPr/>
        </p:nvSpPr>
        <p:spPr>
          <a:xfrm>
            <a:off x="2191523" y="4940305"/>
            <a:ext cx="72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7EFA345-5609-425F-8E44-3853F65181BE}"/>
              </a:ext>
            </a:extLst>
          </p:cNvPr>
          <p:cNvSpPr txBox="1"/>
          <p:nvPr/>
        </p:nvSpPr>
        <p:spPr>
          <a:xfrm>
            <a:off x="2881408" y="3119796"/>
            <a:ext cx="27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</a:t>
            </a:r>
            <a:r>
              <a:rPr kumimoji="1" lang="ja-JP" altLang="en-US" sz="4800" dirty="0"/>
              <a:t>あまり</a:t>
            </a:r>
            <a:r>
              <a:rPr kumimoji="1"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7C91179-F6B1-49D9-AA34-B59F269C37BB}"/>
              </a:ext>
            </a:extLst>
          </p:cNvPr>
          <p:cNvSpPr txBox="1"/>
          <p:nvPr/>
        </p:nvSpPr>
        <p:spPr>
          <a:xfrm>
            <a:off x="2893659" y="4910057"/>
            <a:ext cx="27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</a:t>
            </a:r>
            <a:r>
              <a:rPr kumimoji="1" lang="ja-JP" altLang="en-US" sz="4800" dirty="0"/>
              <a:t>あまり</a:t>
            </a:r>
            <a:r>
              <a:rPr kumimoji="1" lang="en-US" altLang="ja-JP" sz="4800" dirty="0"/>
              <a:t>3</a:t>
            </a:r>
            <a:endParaRPr kumimoji="1" lang="ja-JP" altLang="en-US" sz="48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B8289951-CF49-4166-9650-66C08440B89B}"/>
              </a:ext>
            </a:extLst>
          </p:cNvPr>
          <p:cNvSpPr txBox="1"/>
          <p:nvPr/>
        </p:nvSpPr>
        <p:spPr>
          <a:xfrm>
            <a:off x="2868796" y="5845453"/>
            <a:ext cx="27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</a:t>
            </a:r>
            <a:r>
              <a:rPr kumimoji="1" lang="ja-JP" altLang="en-US" sz="4800" dirty="0"/>
              <a:t>あまり</a:t>
            </a:r>
            <a:r>
              <a:rPr kumimoji="1"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9189E28-CE91-44BC-AB27-B43EF32E3A85}"/>
              </a:ext>
            </a:extLst>
          </p:cNvPr>
          <p:cNvSpPr txBox="1"/>
          <p:nvPr/>
        </p:nvSpPr>
        <p:spPr>
          <a:xfrm>
            <a:off x="7086415" y="2157676"/>
            <a:ext cx="785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49F5CC06-6A61-423D-8530-0BABA9F56DD2}"/>
              </a:ext>
            </a:extLst>
          </p:cNvPr>
          <p:cNvSpPr txBox="1"/>
          <p:nvPr/>
        </p:nvSpPr>
        <p:spPr>
          <a:xfrm>
            <a:off x="7086415" y="4003526"/>
            <a:ext cx="820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0C22996-2453-4227-A4DF-635FD4603153}"/>
              </a:ext>
            </a:extLst>
          </p:cNvPr>
          <p:cNvSpPr txBox="1"/>
          <p:nvPr/>
        </p:nvSpPr>
        <p:spPr>
          <a:xfrm>
            <a:off x="7877259" y="3948834"/>
            <a:ext cx="633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6</a:t>
            </a:r>
            <a:endParaRPr kumimoji="1" lang="ja-JP" altLang="en-US" sz="5400" b="1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0751624-EE20-4652-9182-B1FA3919BF3A}"/>
              </a:ext>
            </a:extLst>
          </p:cNvPr>
          <p:cNvSpPr txBox="1"/>
          <p:nvPr/>
        </p:nvSpPr>
        <p:spPr>
          <a:xfrm>
            <a:off x="7851948" y="2100154"/>
            <a:ext cx="702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2</a:t>
            </a:r>
            <a:endParaRPr kumimoji="1" lang="ja-JP" altLang="en-US" sz="5400" b="1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3D9B5D4-670C-4854-888A-FFF6E62E7FDA}"/>
              </a:ext>
            </a:extLst>
          </p:cNvPr>
          <p:cNvSpPr txBox="1"/>
          <p:nvPr/>
        </p:nvSpPr>
        <p:spPr>
          <a:xfrm>
            <a:off x="8410592" y="2144743"/>
            <a:ext cx="813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05D7F16-E3D4-4D87-8086-D2D841631AA7}"/>
              </a:ext>
            </a:extLst>
          </p:cNvPr>
          <p:cNvSpPr txBox="1"/>
          <p:nvPr/>
        </p:nvSpPr>
        <p:spPr>
          <a:xfrm>
            <a:off x="8996304" y="2144743"/>
            <a:ext cx="572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5</a:t>
            </a:r>
            <a:endParaRPr kumimoji="1" lang="ja-JP" altLang="en-US" sz="54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E324B52-E796-4939-8B55-A508A0760B85}"/>
              </a:ext>
            </a:extLst>
          </p:cNvPr>
          <p:cNvSpPr txBox="1"/>
          <p:nvPr/>
        </p:nvSpPr>
        <p:spPr>
          <a:xfrm>
            <a:off x="8410592" y="3963979"/>
            <a:ext cx="88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982BFFD-269F-429E-8645-114B05E6CD25}"/>
              </a:ext>
            </a:extLst>
          </p:cNvPr>
          <p:cNvSpPr txBox="1"/>
          <p:nvPr/>
        </p:nvSpPr>
        <p:spPr>
          <a:xfrm>
            <a:off x="9051009" y="3963979"/>
            <a:ext cx="3031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</a:t>
            </a:r>
            <a:r>
              <a:rPr kumimoji="1" lang="ja-JP" altLang="en-US" sz="5400" dirty="0"/>
              <a:t>あまり</a:t>
            </a:r>
            <a:r>
              <a:rPr kumimoji="1" lang="en-US" altLang="ja-JP" sz="5400" dirty="0"/>
              <a:t>4</a:t>
            </a:r>
            <a:endParaRPr kumimoji="1" lang="ja-JP" altLang="en-US" sz="54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58BC43E-3A55-4BC2-85A1-110BD693E686}"/>
              </a:ext>
            </a:extLst>
          </p:cNvPr>
          <p:cNvSpPr txBox="1"/>
          <p:nvPr/>
        </p:nvSpPr>
        <p:spPr>
          <a:xfrm>
            <a:off x="7086415" y="3090825"/>
            <a:ext cx="72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5A19E7D1-8AD7-4B26-9B35-7A22C24D089F}"/>
              </a:ext>
            </a:extLst>
          </p:cNvPr>
          <p:cNvSpPr txBox="1"/>
          <p:nvPr/>
        </p:nvSpPr>
        <p:spPr>
          <a:xfrm>
            <a:off x="7877258" y="3024494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4</a:t>
            </a:r>
            <a:endParaRPr kumimoji="1" lang="ja-JP" altLang="en-US" sz="5400" b="1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0A402B0F-07C7-4916-8088-652E25A66ADF}"/>
              </a:ext>
            </a:extLst>
          </p:cNvPr>
          <p:cNvSpPr txBox="1"/>
          <p:nvPr/>
        </p:nvSpPr>
        <p:spPr>
          <a:xfrm>
            <a:off x="7086415" y="4914752"/>
            <a:ext cx="913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6884D36-FD93-44C0-8528-6647544CA3F1}"/>
              </a:ext>
            </a:extLst>
          </p:cNvPr>
          <p:cNvSpPr txBox="1"/>
          <p:nvPr/>
        </p:nvSpPr>
        <p:spPr>
          <a:xfrm>
            <a:off x="7877258" y="4908342"/>
            <a:ext cx="605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8</a:t>
            </a:r>
            <a:endParaRPr kumimoji="1" lang="ja-JP" altLang="en-US" sz="5400" b="1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B9CA012-0E75-4B89-9949-BDFEA0BCA73E}"/>
              </a:ext>
            </a:extLst>
          </p:cNvPr>
          <p:cNvSpPr txBox="1"/>
          <p:nvPr/>
        </p:nvSpPr>
        <p:spPr>
          <a:xfrm>
            <a:off x="7086415" y="5827805"/>
            <a:ext cx="856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F247CB9-56E9-4E78-BFB0-850E5DE21821}"/>
              </a:ext>
            </a:extLst>
          </p:cNvPr>
          <p:cNvSpPr txBox="1"/>
          <p:nvPr/>
        </p:nvSpPr>
        <p:spPr>
          <a:xfrm>
            <a:off x="7637853" y="5806143"/>
            <a:ext cx="976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b="1" dirty="0"/>
              <a:t>10</a:t>
            </a:r>
            <a:endParaRPr kumimoji="1" lang="ja-JP" altLang="en-US" sz="5400" b="1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E16F197B-7050-4577-A38E-6BA6D6632E3A}"/>
              </a:ext>
            </a:extLst>
          </p:cNvPr>
          <p:cNvSpPr txBox="1"/>
          <p:nvPr/>
        </p:nvSpPr>
        <p:spPr>
          <a:xfrm>
            <a:off x="6368632" y="2144743"/>
            <a:ext cx="994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4AF250E-C3DB-4B4D-9D56-3D843C1A6CA9}"/>
              </a:ext>
            </a:extLst>
          </p:cNvPr>
          <p:cNvSpPr txBox="1"/>
          <p:nvPr/>
        </p:nvSpPr>
        <p:spPr>
          <a:xfrm>
            <a:off x="6368632" y="3986273"/>
            <a:ext cx="979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884E32A-1EDC-4F32-8E52-0E020BC1631D}"/>
              </a:ext>
            </a:extLst>
          </p:cNvPr>
          <p:cNvSpPr txBox="1"/>
          <p:nvPr/>
        </p:nvSpPr>
        <p:spPr>
          <a:xfrm>
            <a:off x="6368632" y="3065508"/>
            <a:ext cx="994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B639EB6-5C39-4DA5-874C-9910E1177F73}"/>
              </a:ext>
            </a:extLst>
          </p:cNvPr>
          <p:cNvSpPr txBox="1"/>
          <p:nvPr/>
        </p:nvSpPr>
        <p:spPr>
          <a:xfrm>
            <a:off x="6368632" y="4907038"/>
            <a:ext cx="979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537AF17-C7B3-4FDB-970F-22DDFD1F12DA}"/>
              </a:ext>
            </a:extLst>
          </p:cNvPr>
          <p:cNvSpPr txBox="1"/>
          <p:nvPr/>
        </p:nvSpPr>
        <p:spPr>
          <a:xfrm>
            <a:off x="6368632" y="5840738"/>
            <a:ext cx="981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A330E97-29D8-4F09-95ED-49C74BB29112}"/>
              </a:ext>
            </a:extLst>
          </p:cNvPr>
          <p:cNvSpPr txBox="1"/>
          <p:nvPr/>
        </p:nvSpPr>
        <p:spPr>
          <a:xfrm>
            <a:off x="8410592" y="5783216"/>
            <a:ext cx="812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465EEDC-E504-44F7-A0B4-DB084EFC0122}"/>
              </a:ext>
            </a:extLst>
          </p:cNvPr>
          <p:cNvSpPr txBox="1"/>
          <p:nvPr/>
        </p:nvSpPr>
        <p:spPr>
          <a:xfrm>
            <a:off x="8410592" y="3054361"/>
            <a:ext cx="72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256C2EA-39CC-4023-ACA7-EC46960483E2}"/>
              </a:ext>
            </a:extLst>
          </p:cNvPr>
          <p:cNvSpPr txBox="1"/>
          <p:nvPr/>
        </p:nvSpPr>
        <p:spPr>
          <a:xfrm>
            <a:off x="8410592" y="4873597"/>
            <a:ext cx="724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DD97E6B-9A02-496E-BF0C-9199E6B1F2C0}"/>
              </a:ext>
            </a:extLst>
          </p:cNvPr>
          <p:cNvSpPr txBox="1"/>
          <p:nvPr/>
        </p:nvSpPr>
        <p:spPr>
          <a:xfrm>
            <a:off x="9125283" y="3053773"/>
            <a:ext cx="27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2</a:t>
            </a:r>
            <a:r>
              <a:rPr kumimoji="1" lang="ja-JP" altLang="en-US" sz="4800" dirty="0"/>
              <a:t>あまり</a:t>
            </a:r>
            <a:r>
              <a:rPr kumimoji="1" lang="en-US" altLang="ja-JP" sz="4800" dirty="0"/>
              <a:t>2</a:t>
            </a:r>
            <a:endParaRPr kumimoji="1" lang="ja-JP" altLang="en-US" sz="4800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9B716988-4F83-4AE6-8861-5763BE6F7D29}"/>
              </a:ext>
            </a:extLst>
          </p:cNvPr>
          <p:cNvSpPr txBox="1"/>
          <p:nvPr/>
        </p:nvSpPr>
        <p:spPr>
          <a:xfrm>
            <a:off x="9095144" y="4887309"/>
            <a:ext cx="2797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</a:t>
            </a:r>
            <a:r>
              <a:rPr kumimoji="1" lang="ja-JP" altLang="en-US" sz="4800" dirty="0"/>
              <a:t>あまり</a:t>
            </a:r>
            <a:r>
              <a:rPr kumimoji="1" lang="en-US" altLang="ja-JP" sz="4800" dirty="0"/>
              <a:t>2</a:t>
            </a:r>
            <a:endParaRPr kumimoji="1" lang="ja-JP" altLang="en-US" sz="4800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E2EA245A-70AA-4FFA-935A-F90B370372E9}"/>
              </a:ext>
            </a:extLst>
          </p:cNvPr>
          <p:cNvSpPr txBox="1"/>
          <p:nvPr/>
        </p:nvSpPr>
        <p:spPr>
          <a:xfrm>
            <a:off x="9125283" y="5760289"/>
            <a:ext cx="621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FA82358D-29E6-4A67-B5A1-F6CEB90E8908}"/>
              </a:ext>
            </a:extLst>
          </p:cNvPr>
          <p:cNvSpPr txBox="1"/>
          <p:nvPr/>
        </p:nvSpPr>
        <p:spPr>
          <a:xfrm>
            <a:off x="1377157" y="3039019"/>
            <a:ext cx="1384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781FAD79-AC7F-4209-AB85-A9F110658D73}"/>
              </a:ext>
            </a:extLst>
          </p:cNvPr>
          <p:cNvSpPr txBox="1"/>
          <p:nvPr/>
        </p:nvSpPr>
        <p:spPr>
          <a:xfrm>
            <a:off x="7607727" y="2973744"/>
            <a:ext cx="863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9364AE9-5DE2-4F8E-9477-6AFA9AFE1562}"/>
              </a:ext>
            </a:extLst>
          </p:cNvPr>
          <p:cNvSpPr txBox="1"/>
          <p:nvPr/>
        </p:nvSpPr>
        <p:spPr>
          <a:xfrm>
            <a:off x="1348589" y="4948116"/>
            <a:ext cx="147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2E08531-1201-4C9D-ABC8-1B028A3353F4}"/>
              </a:ext>
            </a:extLst>
          </p:cNvPr>
          <p:cNvSpPr txBox="1"/>
          <p:nvPr/>
        </p:nvSpPr>
        <p:spPr>
          <a:xfrm>
            <a:off x="1377144" y="5852926"/>
            <a:ext cx="147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581F178-3BE1-4B23-A329-4BD3BE5B599B}"/>
              </a:ext>
            </a:extLst>
          </p:cNvPr>
          <p:cNvSpPr txBox="1"/>
          <p:nvPr/>
        </p:nvSpPr>
        <p:spPr>
          <a:xfrm>
            <a:off x="7592256" y="3876081"/>
            <a:ext cx="147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42820F28-714A-4100-819E-5AA83F070741}"/>
              </a:ext>
            </a:extLst>
          </p:cNvPr>
          <p:cNvSpPr txBox="1"/>
          <p:nvPr/>
        </p:nvSpPr>
        <p:spPr>
          <a:xfrm>
            <a:off x="7596847" y="4819869"/>
            <a:ext cx="1470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FF0000"/>
                </a:solidFill>
              </a:rPr>
              <a:t>×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4953D4C7-F936-4FBF-82F3-6DB2DF18DAE4}"/>
              </a:ext>
            </a:extLst>
          </p:cNvPr>
          <p:cNvSpPr/>
          <p:nvPr/>
        </p:nvSpPr>
        <p:spPr>
          <a:xfrm>
            <a:off x="1452129" y="2144743"/>
            <a:ext cx="933369" cy="9333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>
            <a:extLst>
              <a:ext uri="{FF2B5EF4-FFF2-40B4-BE49-F238E27FC236}">
                <a16:creationId xmlns:a16="http://schemas.microsoft.com/office/drawing/2014/main" id="{3E2E2CA7-AE21-4163-82AC-F365449AEB7E}"/>
              </a:ext>
            </a:extLst>
          </p:cNvPr>
          <p:cNvSpPr/>
          <p:nvPr/>
        </p:nvSpPr>
        <p:spPr>
          <a:xfrm>
            <a:off x="7644775" y="5727422"/>
            <a:ext cx="933369" cy="9333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3" name="楕円 102">
            <a:extLst>
              <a:ext uri="{FF2B5EF4-FFF2-40B4-BE49-F238E27FC236}">
                <a16:creationId xmlns:a16="http://schemas.microsoft.com/office/drawing/2014/main" id="{972C280C-6A05-460A-9898-7304355668F7}"/>
              </a:ext>
            </a:extLst>
          </p:cNvPr>
          <p:cNvSpPr/>
          <p:nvPr/>
        </p:nvSpPr>
        <p:spPr>
          <a:xfrm>
            <a:off x="7736476" y="2045342"/>
            <a:ext cx="933369" cy="9333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" name="楕円 103">
            <a:extLst>
              <a:ext uri="{FF2B5EF4-FFF2-40B4-BE49-F238E27FC236}">
                <a16:creationId xmlns:a16="http://schemas.microsoft.com/office/drawing/2014/main" id="{32BDCE01-1FEF-470E-AC75-ED108B415A62}"/>
              </a:ext>
            </a:extLst>
          </p:cNvPr>
          <p:cNvSpPr/>
          <p:nvPr/>
        </p:nvSpPr>
        <p:spPr>
          <a:xfrm>
            <a:off x="1416175" y="3999602"/>
            <a:ext cx="933369" cy="93336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6C9A660C-3984-48A3-ACFA-FEB66E8D9830}"/>
              </a:ext>
            </a:extLst>
          </p:cNvPr>
          <p:cNvSpPr txBox="1"/>
          <p:nvPr/>
        </p:nvSpPr>
        <p:spPr>
          <a:xfrm>
            <a:off x="482771" y="2831935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ECB6228-4EC4-438A-8D83-72C021ECBD8D}"/>
              </a:ext>
            </a:extLst>
          </p:cNvPr>
          <p:cNvSpPr txBox="1"/>
          <p:nvPr/>
        </p:nvSpPr>
        <p:spPr>
          <a:xfrm>
            <a:off x="949895" y="1822946"/>
            <a:ext cx="300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49561D95-3532-4B31-9B44-10CFF5497C8A}"/>
              </a:ext>
            </a:extLst>
          </p:cNvPr>
          <p:cNvSpPr txBox="1"/>
          <p:nvPr/>
        </p:nvSpPr>
        <p:spPr>
          <a:xfrm>
            <a:off x="6947674" y="1750378"/>
            <a:ext cx="300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63A892B-C083-42A7-B29E-10F0D2EEF24A}"/>
              </a:ext>
            </a:extLst>
          </p:cNvPr>
          <p:cNvSpPr txBox="1"/>
          <p:nvPr/>
        </p:nvSpPr>
        <p:spPr>
          <a:xfrm>
            <a:off x="6901373" y="2769239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81525F6B-8212-46C7-8B21-E2684D23670C}"/>
              </a:ext>
            </a:extLst>
          </p:cNvPr>
          <p:cNvSpPr txBox="1"/>
          <p:nvPr/>
        </p:nvSpPr>
        <p:spPr>
          <a:xfrm>
            <a:off x="866013" y="3663540"/>
            <a:ext cx="300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CFDF6C58-2C5B-4945-AB0C-6A454ECFEE42}"/>
              </a:ext>
            </a:extLst>
          </p:cNvPr>
          <p:cNvSpPr txBox="1"/>
          <p:nvPr/>
        </p:nvSpPr>
        <p:spPr>
          <a:xfrm>
            <a:off x="6890321" y="3616405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6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CE00D455-4BA3-4FF0-90BD-1B52EC118314}"/>
              </a:ext>
            </a:extLst>
          </p:cNvPr>
          <p:cNvSpPr txBox="1"/>
          <p:nvPr/>
        </p:nvSpPr>
        <p:spPr>
          <a:xfrm>
            <a:off x="477425" y="4673384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7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BA8628F0-506F-4BAE-8ACC-20D2480D9DDE}"/>
              </a:ext>
            </a:extLst>
          </p:cNvPr>
          <p:cNvSpPr txBox="1"/>
          <p:nvPr/>
        </p:nvSpPr>
        <p:spPr>
          <a:xfrm>
            <a:off x="6694792" y="4553195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8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D6ADDC7C-A6CE-46A8-8D82-07B62C10981C}"/>
              </a:ext>
            </a:extLst>
          </p:cNvPr>
          <p:cNvSpPr txBox="1"/>
          <p:nvPr/>
        </p:nvSpPr>
        <p:spPr>
          <a:xfrm>
            <a:off x="334538" y="5539876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9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AC035423-6431-49C4-9575-7F76DB65B023}"/>
              </a:ext>
            </a:extLst>
          </p:cNvPr>
          <p:cNvSpPr txBox="1"/>
          <p:nvPr/>
        </p:nvSpPr>
        <p:spPr>
          <a:xfrm>
            <a:off x="7045918" y="5435179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は</a:t>
            </a:r>
            <a:r>
              <a:rPr lang="en-US" altLang="ja-JP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4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</a:t>
            </a:r>
            <a:endParaRPr lang="en-US" altLang="ja-JP" sz="4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2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  <p:bldP spid="14" grpId="0"/>
      <p:bldP spid="22" grpId="0"/>
      <p:bldP spid="24" grpId="0"/>
      <p:bldP spid="26" grpId="0"/>
      <p:bldP spid="27" grpId="0"/>
      <p:bldP spid="28" grpId="0"/>
      <p:bldP spid="29" grpId="0"/>
      <p:bldP spid="36" grpId="0"/>
      <p:bldP spid="37" grpId="0"/>
      <p:bldP spid="45" grpId="0"/>
      <p:bldP spid="46" grpId="0"/>
      <p:bldP spid="51" grpId="0"/>
      <p:bldP spid="52" grpId="0"/>
      <p:bldP spid="8" grpId="0"/>
      <p:bldP spid="13" grpId="0"/>
      <p:bldP spid="35" grpId="0"/>
      <p:bldP spid="44" grpId="0"/>
      <p:bldP spid="50" grpId="0"/>
      <p:bldP spid="61" grpId="0"/>
      <p:bldP spid="62" grpId="0"/>
      <p:bldP spid="63" grpId="0"/>
      <p:bldP spid="64" grpId="0"/>
      <p:bldP spid="65" grpId="0"/>
      <p:bldP spid="66" grpId="0"/>
      <p:bldP spid="69" grpId="0"/>
      <p:bldP spid="71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7" grpId="0" animBg="1"/>
      <p:bldP spid="102" grpId="0" animBg="1"/>
      <p:bldP spid="103" grpId="0" animBg="1"/>
      <p:bldP spid="104" grpId="0" animBg="1"/>
      <p:bldP spid="105" grpId="0"/>
      <p:bldP spid="106" grpId="0"/>
      <p:bldP spid="107" grpId="0"/>
      <p:bldP spid="70" grpId="0"/>
      <p:bldP spid="72" grpId="0"/>
      <p:bldP spid="108" grpId="0"/>
      <p:bldP spid="109" grpId="0"/>
      <p:bldP spid="110" grpId="0"/>
      <p:bldP spid="111" grpId="0"/>
      <p:bldP spid="1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9508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8F027C-BED1-4841-A27F-4ECC512A8063}"/>
              </a:ext>
            </a:extLst>
          </p:cNvPr>
          <p:cNvSpPr txBox="1"/>
          <p:nvPr/>
        </p:nvSpPr>
        <p:spPr>
          <a:xfrm>
            <a:off x="589481" y="74170"/>
            <a:ext cx="10075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倍数の　おまけ  は　約数でも使える！</a:t>
            </a:r>
            <a:endParaRPr kumimoji="1" lang="ja-JP" altLang="en-US" sz="44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6E8467-C060-404C-8EE9-4D29D16E4CB3}"/>
              </a:ext>
            </a:extLst>
          </p:cNvPr>
          <p:cNvSpPr txBox="1"/>
          <p:nvPr/>
        </p:nvSpPr>
        <p:spPr>
          <a:xfrm>
            <a:off x="238157" y="972397"/>
            <a:ext cx="48461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  <a:r>
              <a:rPr lang="ja-JP" altLang="en-US" sz="4000" b="1" dirty="0"/>
              <a:t>の倍数</a:t>
            </a:r>
            <a:r>
              <a:rPr kumimoji="1" lang="ja-JP" altLang="en-US" sz="4000" b="1" dirty="0"/>
              <a:t>は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２でわり切れる数</a:t>
            </a:r>
            <a:endParaRPr lang="en-US" altLang="ja-JP" sz="4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818ABF-0CFC-4B73-9BB5-8458B290A5A2}"/>
              </a:ext>
            </a:extLst>
          </p:cNvPr>
          <p:cNvSpPr txBox="1"/>
          <p:nvPr/>
        </p:nvSpPr>
        <p:spPr>
          <a:xfrm>
            <a:off x="2996145" y="972397"/>
            <a:ext cx="3321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下一桁が偶数</a:t>
            </a:r>
            <a:endParaRPr kumimoji="1" lang="ja-JP" altLang="en-US" sz="32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C97263-5672-401A-9593-CA85A506A01E}"/>
              </a:ext>
            </a:extLst>
          </p:cNvPr>
          <p:cNvSpPr txBox="1"/>
          <p:nvPr/>
        </p:nvSpPr>
        <p:spPr>
          <a:xfrm>
            <a:off x="317289" y="3562021"/>
            <a:ext cx="46767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  <a:r>
              <a:rPr lang="ja-JP" altLang="en-US" sz="4000" b="1" dirty="0"/>
              <a:t>の倍数は</a:t>
            </a:r>
            <a:endParaRPr lang="en-US" altLang="ja-JP" sz="4000" b="1" dirty="0"/>
          </a:p>
          <a:p>
            <a:r>
              <a:rPr kumimoji="1" lang="ja-JP" altLang="en-US" sz="4000" b="1" dirty="0"/>
              <a:t>３でわり切れる数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AC84D3-C0B3-40B9-AD39-E00F069CE6DB}"/>
              </a:ext>
            </a:extLst>
          </p:cNvPr>
          <p:cNvSpPr txBox="1"/>
          <p:nvPr/>
        </p:nvSpPr>
        <p:spPr>
          <a:xfrm>
            <a:off x="2862306" y="3587065"/>
            <a:ext cx="4494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各桁の和が</a:t>
            </a:r>
            <a:r>
              <a:rPr lang="en-US" altLang="ja-JP" sz="3200" b="1" dirty="0"/>
              <a:t>3</a:t>
            </a:r>
            <a:r>
              <a:rPr lang="ja-JP" altLang="en-US" sz="3200" b="1" dirty="0"/>
              <a:t>の倍数</a:t>
            </a:r>
            <a:endParaRPr kumimoji="1" lang="ja-JP" altLang="en-US" sz="3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30E20D-1919-4D6F-A763-F28AFE0DF523}"/>
              </a:ext>
            </a:extLst>
          </p:cNvPr>
          <p:cNvSpPr txBox="1"/>
          <p:nvPr/>
        </p:nvSpPr>
        <p:spPr>
          <a:xfrm>
            <a:off x="6438174" y="935756"/>
            <a:ext cx="51237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6354</a:t>
            </a:r>
            <a:r>
              <a:rPr lang="ja-JP" altLang="en-US" sz="4400" b="1" dirty="0"/>
              <a:t>　</a:t>
            </a:r>
            <a:r>
              <a:rPr lang="en-US" altLang="ja-JP" sz="4400" b="1" dirty="0"/>
              <a:t>0  2 </a:t>
            </a:r>
            <a:r>
              <a:rPr lang="ja-JP" altLang="en-US" sz="4400" b="1" dirty="0"/>
              <a:t> </a:t>
            </a:r>
            <a:r>
              <a:rPr lang="en-US" altLang="ja-JP" sz="4400" b="1" dirty="0"/>
              <a:t>4  6  8 </a:t>
            </a:r>
            <a:endParaRPr kumimoji="1" lang="ja-JP" altLang="en-US" sz="4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9E14D3-25BF-4E88-95A5-9F9A887356D2}"/>
              </a:ext>
            </a:extLst>
          </p:cNvPr>
          <p:cNvSpPr txBox="1"/>
          <p:nvPr/>
        </p:nvSpPr>
        <p:spPr>
          <a:xfrm>
            <a:off x="6956644" y="3718506"/>
            <a:ext cx="3813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75</a:t>
            </a:r>
            <a:r>
              <a:rPr lang="ja-JP" altLang="en-US" sz="4400" b="1" dirty="0"/>
              <a:t>　</a:t>
            </a:r>
            <a:r>
              <a:rPr kumimoji="1" lang="en-US" altLang="ja-JP" sz="4400" b="1" dirty="0"/>
              <a:t>7</a:t>
            </a:r>
            <a:r>
              <a:rPr kumimoji="1" lang="ja-JP" altLang="en-US" sz="4400" b="1" dirty="0"/>
              <a:t>＋</a:t>
            </a:r>
            <a:r>
              <a:rPr kumimoji="1" lang="en-US" altLang="ja-JP" sz="4400" b="1" dirty="0"/>
              <a:t>5</a:t>
            </a:r>
            <a:r>
              <a:rPr kumimoji="1" lang="ja-JP" altLang="en-US" sz="4400" b="1" dirty="0"/>
              <a:t>＝</a:t>
            </a:r>
            <a:r>
              <a:rPr kumimoji="1" lang="en-US" altLang="ja-JP" sz="4400" b="1" dirty="0"/>
              <a:t>12</a:t>
            </a:r>
            <a:endParaRPr kumimoji="1" lang="ja-JP" altLang="en-US" sz="4400" b="1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829223D-5713-4A46-8583-E152F4D958C3}"/>
              </a:ext>
            </a:extLst>
          </p:cNvPr>
          <p:cNvCxnSpPr>
            <a:cxnSpLocks/>
          </p:cNvCxnSpPr>
          <p:nvPr/>
        </p:nvCxnSpPr>
        <p:spPr>
          <a:xfrm>
            <a:off x="7492975" y="1567169"/>
            <a:ext cx="34617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79F2F97-56BC-43ED-89DA-529E95D12D90}"/>
              </a:ext>
            </a:extLst>
          </p:cNvPr>
          <p:cNvSpPr txBox="1"/>
          <p:nvPr/>
        </p:nvSpPr>
        <p:spPr>
          <a:xfrm>
            <a:off x="9284577" y="1649505"/>
            <a:ext cx="1246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偶数</a:t>
            </a:r>
            <a:endParaRPr kumimoji="1" lang="ja-JP" altLang="en-US" sz="3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57519F-CE8D-4F61-85A0-D91B82EF27BC}"/>
              </a:ext>
            </a:extLst>
          </p:cNvPr>
          <p:cNvSpPr txBox="1"/>
          <p:nvPr/>
        </p:nvSpPr>
        <p:spPr>
          <a:xfrm>
            <a:off x="8019449" y="4500739"/>
            <a:ext cx="2776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12÷3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4</a:t>
            </a:r>
            <a:endParaRPr kumimoji="1" lang="ja-JP" altLang="en-US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0D3317-F5BB-43C2-B9EC-7497A831648C}"/>
              </a:ext>
            </a:extLst>
          </p:cNvPr>
          <p:cNvSpPr txBox="1"/>
          <p:nvPr/>
        </p:nvSpPr>
        <p:spPr>
          <a:xfrm>
            <a:off x="6956643" y="5282972"/>
            <a:ext cx="3813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75</a:t>
            </a:r>
            <a:r>
              <a:rPr lang="ja-JP" altLang="en-US" sz="4400" b="1" dirty="0"/>
              <a:t>は３の倍数</a:t>
            </a:r>
            <a:endParaRPr kumimoji="1" lang="ja-JP" altLang="en-US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80E016D-A8CC-48F1-8ACC-071CE19A934B}"/>
              </a:ext>
            </a:extLst>
          </p:cNvPr>
          <p:cNvSpPr txBox="1"/>
          <p:nvPr/>
        </p:nvSpPr>
        <p:spPr>
          <a:xfrm>
            <a:off x="1270363" y="5094646"/>
            <a:ext cx="3813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３は</a:t>
            </a:r>
            <a:r>
              <a:rPr lang="en-US" altLang="ja-JP" sz="4400" b="1" dirty="0"/>
              <a:t>75</a:t>
            </a:r>
            <a:r>
              <a:rPr lang="ja-JP" altLang="en-US" sz="4400" b="1" dirty="0"/>
              <a:t>の約数</a:t>
            </a:r>
            <a:endParaRPr kumimoji="1" lang="ja-JP" altLang="en-US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AF498C-057E-4799-9868-59E662F5C1DC}"/>
              </a:ext>
            </a:extLst>
          </p:cNvPr>
          <p:cNvSpPr txBox="1"/>
          <p:nvPr/>
        </p:nvSpPr>
        <p:spPr>
          <a:xfrm>
            <a:off x="1089176" y="2280448"/>
            <a:ext cx="47665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２は</a:t>
            </a:r>
            <a:r>
              <a:rPr lang="en-US" altLang="ja-JP" sz="4400" b="1" dirty="0"/>
              <a:t>6354</a:t>
            </a:r>
            <a:r>
              <a:rPr lang="ja-JP" altLang="en-US" sz="4400" b="1" dirty="0"/>
              <a:t>の約数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805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5" grpId="0"/>
      <p:bldP spid="16" grpId="0"/>
      <p:bldP spid="23" grpId="0"/>
      <p:bldP spid="11" grpId="0"/>
      <p:bldP spid="12" grpId="0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8F027C-BED1-4841-A27F-4ECC512A8063}"/>
              </a:ext>
            </a:extLst>
          </p:cNvPr>
          <p:cNvSpPr txBox="1"/>
          <p:nvPr/>
        </p:nvSpPr>
        <p:spPr>
          <a:xfrm>
            <a:off x="589481" y="74170"/>
            <a:ext cx="48133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倍数の　おまけ</a:t>
            </a:r>
            <a:endParaRPr kumimoji="1" lang="ja-JP" altLang="en-US" sz="4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B2F0359-E379-41EB-91BD-52C3583073F6}"/>
              </a:ext>
            </a:extLst>
          </p:cNvPr>
          <p:cNvSpPr txBox="1"/>
          <p:nvPr/>
        </p:nvSpPr>
        <p:spPr>
          <a:xfrm>
            <a:off x="110102" y="1028276"/>
            <a:ext cx="52927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  <a:r>
              <a:rPr lang="ja-JP" altLang="en-US" sz="4000" b="1" dirty="0"/>
              <a:t>の倍数は</a:t>
            </a:r>
            <a:endParaRPr lang="en-US" altLang="ja-JP" sz="4000" b="1" dirty="0"/>
          </a:p>
          <a:p>
            <a:r>
              <a:rPr kumimoji="1" lang="en-US" altLang="ja-JP" sz="4000" b="1" dirty="0"/>
              <a:t>4</a:t>
            </a:r>
            <a:r>
              <a:rPr kumimoji="1" lang="ja-JP" altLang="en-US" sz="4000" b="1" dirty="0"/>
              <a:t>でわり切れる数</a:t>
            </a:r>
          </a:p>
          <a:p>
            <a:endParaRPr kumimoji="1" lang="ja-JP" altLang="en-US" sz="40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748FB8-28B8-42F3-B079-1007DD396BC8}"/>
              </a:ext>
            </a:extLst>
          </p:cNvPr>
          <p:cNvSpPr txBox="1"/>
          <p:nvPr/>
        </p:nvSpPr>
        <p:spPr>
          <a:xfrm>
            <a:off x="4417236" y="1286722"/>
            <a:ext cx="386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下</a:t>
            </a:r>
            <a:r>
              <a:rPr lang="en-US" altLang="ja-JP" sz="3200" b="1" dirty="0"/>
              <a:t>2</a:t>
            </a:r>
            <a:r>
              <a:rPr lang="ja-JP" altLang="en-US" sz="3200" b="1" dirty="0"/>
              <a:t>桁が</a:t>
            </a:r>
            <a:r>
              <a:rPr lang="en-US" altLang="ja-JP" sz="3200" b="1" dirty="0"/>
              <a:t>4</a:t>
            </a:r>
            <a:r>
              <a:rPr lang="ja-JP" altLang="en-US" sz="3200" b="1" dirty="0"/>
              <a:t>の倍数</a:t>
            </a:r>
            <a:endParaRPr kumimoji="1" lang="ja-JP" altLang="en-US" sz="32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85C9A0-04D1-4232-866C-A6E11FF5C1D3}"/>
              </a:ext>
            </a:extLst>
          </p:cNvPr>
          <p:cNvSpPr txBox="1"/>
          <p:nvPr/>
        </p:nvSpPr>
        <p:spPr>
          <a:xfrm>
            <a:off x="202487" y="3724620"/>
            <a:ext cx="50860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5</a:t>
            </a:r>
            <a:r>
              <a:rPr lang="ja-JP" altLang="en-US" sz="4000" b="1" dirty="0"/>
              <a:t>の倍数は</a:t>
            </a:r>
            <a:endParaRPr lang="en-US" altLang="ja-JP" sz="4000" b="1" dirty="0"/>
          </a:p>
          <a:p>
            <a:r>
              <a:rPr kumimoji="1" lang="en-US" altLang="ja-JP" sz="4000" b="1" dirty="0"/>
              <a:t>5</a:t>
            </a:r>
            <a:r>
              <a:rPr kumimoji="1" lang="ja-JP" altLang="en-US" sz="4000" b="1" dirty="0"/>
              <a:t>でわり切れる数</a:t>
            </a:r>
          </a:p>
          <a:p>
            <a:endParaRPr kumimoji="1" lang="ja-JP" altLang="en-US" sz="40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A03129-923F-4D46-B14F-7A099595CB9F}"/>
              </a:ext>
            </a:extLst>
          </p:cNvPr>
          <p:cNvSpPr txBox="1"/>
          <p:nvPr/>
        </p:nvSpPr>
        <p:spPr>
          <a:xfrm>
            <a:off x="4377037" y="3759834"/>
            <a:ext cx="3869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下</a:t>
            </a:r>
            <a:r>
              <a:rPr lang="en-US" altLang="ja-JP" sz="3200" b="1" dirty="0"/>
              <a:t>1</a:t>
            </a:r>
            <a:r>
              <a:rPr lang="ja-JP" altLang="en-US" sz="3200" b="1" dirty="0"/>
              <a:t>桁が</a:t>
            </a:r>
            <a:r>
              <a:rPr lang="en-US" altLang="ja-JP" sz="3200" b="1" dirty="0"/>
              <a:t>5</a:t>
            </a:r>
            <a:r>
              <a:rPr lang="ja-JP" altLang="en-US" sz="3200" b="1" dirty="0"/>
              <a:t>の倍数</a:t>
            </a:r>
            <a:endParaRPr kumimoji="1" lang="ja-JP" altLang="en-US" sz="32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5F7032F-8683-430E-B5A9-FCC7F6F7125B}"/>
              </a:ext>
            </a:extLst>
          </p:cNvPr>
          <p:cNvSpPr txBox="1"/>
          <p:nvPr/>
        </p:nvSpPr>
        <p:spPr>
          <a:xfrm>
            <a:off x="8632883" y="1194388"/>
            <a:ext cx="1561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512</a:t>
            </a:r>
            <a:endParaRPr kumimoji="1" lang="ja-JP" altLang="en-US" sz="4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BEB4FB-B883-46A4-BE6B-51199670DB7E}"/>
              </a:ext>
            </a:extLst>
          </p:cNvPr>
          <p:cNvSpPr txBox="1"/>
          <p:nvPr/>
        </p:nvSpPr>
        <p:spPr>
          <a:xfrm>
            <a:off x="5131484" y="4417116"/>
            <a:ext cx="31637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 </a:t>
            </a:r>
            <a:r>
              <a:rPr lang="ja-JP" altLang="en-US" sz="4400" b="1" dirty="0"/>
              <a:t>　か　</a:t>
            </a:r>
            <a:r>
              <a:rPr lang="en-US" altLang="ja-JP" sz="4400" b="1" dirty="0"/>
              <a:t>5</a:t>
            </a:r>
            <a:endParaRPr kumimoji="1" lang="ja-JP" altLang="en-US" sz="4400" b="1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9B7B873-46D2-490C-8DBA-D2C9E8F856EC}"/>
              </a:ext>
            </a:extLst>
          </p:cNvPr>
          <p:cNvCxnSpPr>
            <a:cxnSpLocks/>
          </p:cNvCxnSpPr>
          <p:nvPr/>
        </p:nvCxnSpPr>
        <p:spPr>
          <a:xfrm>
            <a:off x="9135208" y="1859738"/>
            <a:ext cx="58546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089347-0E43-477B-8F55-EE4B67778B26}"/>
              </a:ext>
            </a:extLst>
          </p:cNvPr>
          <p:cNvSpPr txBox="1"/>
          <p:nvPr/>
        </p:nvSpPr>
        <p:spPr>
          <a:xfrm>
            <a:off x="4732292" y="5579166"/>
            <a:ext cx="4988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80</a:t>
            </a:r>
            <a:r>
              <a:rPr lang="ja-JP" altLang="en-US" sz="4400" b="1" dirty="0"/>
              <a:t>　　</a:t>
            </a:r>
            <a:r>
              <a:rPr lang="en-US" altLang="ja-JP" sz="4400" b="1" dirty="0"/>
              <a:t>95</a:t>
            </a:r>
            <a:r>
              <a:rPr lang="ja-JP" altLang="en-US" sz="4400" b="1" dirty="0"/>
              <a:t>　　</a:t>
            </a:r>
            <a:r>
              <a:rPr lang="en-US" altLang="ja-JP" sz="4400" b="1" dirty="0"/>
              <a:t>860</a:t>
            </a:r>
            <a:r>
              <a:rPr lang="ja-JP" altLang="en-US" sz="4400" b="1" dirty="0"/>
              <a:t>　</a:t>
            </a:r>
            <a:endParaRPr kumimoji="1" lang="ja-JP" altLang="en-US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61EE11-C77C-443B-8BF6-79FF78A35A8A}"/>
              </a:ext>
            </a:extLst>
          </p:cNvPr>
          <p:cNvSpPr txBox="1"/>
          <p:nvPr/>
        </p:nvSpPr>
        <p:spPr>
          <a:xfrm>
            <a:off x="8089788" y="1971717"/>
            <a:ext cx="2776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12÷4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3</a:t>
            </a:r>
            <a:endParaRPr kumimoji="1" lang="ja-JP" altLang="en-US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412BA4-F572-4379-A75D-268AD20E1239}"/>
              </a:ext>
            </a:extLst>
          </p:cNvPr>
          <p:cNvSpPr txBox="1"/>
          <p:nvPr/>
        </p:nvSpPr>
        <p:spPr>
          <a:xfrm>
            <a:off x="7052296" y="2562721"/>
            <a:ext cx="3813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512</a:t>
            </a:r>
            <a:r>
              <a:rPr lang="ja-JP" altLang="en-US" sz="4400" b="1" dirty="0"/>
              <a:t>は</a:t>
            </a:r>
            <a:r>
              <a:rPr lang="en-US" altLang="ja-JP" sz="4400" b="1" dirty="0"/>
              <a:t>4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2527E14-4DD0-4D94-83AA-38AB13531EC8}"/>
              </a:ext>
            </a:extLst>
          </p:cNvPr>
          <p:cNvSpPr txBox="1"/>
          <p:nvPr/>
        </p:nvSpPr>
        <p:spPr>
          <a:xfrm>
            <a:off x="812651" y="2360992"/>
            <a:ext cx="3813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4</a:t>
            </a:r>
            <a:r>
              <a:rPr lang="ja-JP" altLang="en-US" sz="4400" b="1" dirty="0"/>
              <a:t>は</a:t>
            </a:r>
            <a:r>
              <a:rPr lang="en-US" altLang="ja-JP" sz="4400" b="1" dirty="0"/>
              <a:t>512</a:t>
            </a:r>
            <a:r>
              <a:rPr lang="ja-JP" altLang="en-US" sz="4400" b="1" dirty="0"/>
              <a:t>の約数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6673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7" grpId="0"/>
      <p:bldP spid="18" grpId="0"/>
      <p:bldP spid="24" grpId="0"/>
      <p:bldP spid="13" grpId="0"/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BBF489-9B16-4341-8DCB-06EAB2259D6B}"/>
              </a:ext>
            </a:extLst>
          </p:cNvPr>
          <p:cNvSpPr txBox="1"/>
          <p:nvPr/>
        </p:nvSpPr>
        <p:spPr>
          <a:xfrm>
            <a:off x="228232" y="493659"/>
            <a:ext cx="57065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</a:t>
            </a:r>
            <a:r>
              <a:rPr lang="ja-JP" altLang="en-US" sz="4400" b="1" dirty="0"/>
              <a:t>の倍数は</a:t>
            </a:r>
            <a:endParaRPr lang="en-US" altLang="ja-JP" sz="4400" b="1" dirty="0"/>
          </a:p>
          <a:p>
            <a:r>
              <a:rPr kumimoji="1" lang="en-US" altLang="ja-JP" sz="4400" b="1" dirty="0"/>
              <a:t>6</a:t>
            </a:r>
            <a:r>
              <a:rPr kumimoji="1" lang="ja-JP" altLang="en-US" sz="4400" b="1" dirty="0"/>
              <a:t>でわり切れる数</a:t>
            </a:r>
          </a:p>
          <a:p>
            <a:endParaRPr kumimoji="1" lang="ja-JP" altLang="en-US" sz="4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C8689E-1CDB-437C-A6E1-371A15033790}"/>
              </a:ext>
            </a:extLst>
          </p:cNvPr>
          <p:cNvSpPr txBox="1"/>
          <p:nvPr/>
        </p:nvSpPr>
        <p:spPr>
          <a:xfrm>
            <a:off x="4225403" y="461961"/>
            <a:ext cx="7808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</a:t>
            </a:r>
            <a:r>
              <a:rPr lang="ja-JP" altLang="en-US" sz="3200" b="1" dirty="0"/>
              <a:t>の倍数でも</a:t>
            </a:r>
            <a:r>
              <a:rPr lang="en-US" altLang="ja-JP" sz="3200" b="1" dirty="0"/>
              <a:t>3</a:t>
            </a:r>
            <a:r>
              <a:rPr lang="ja-JP" altLang="en-US" sz="3200" b="1" dirty="0"/>
              <a:t>の倍数でもある</a:t>
            </a:r>
            <a:endParaRPr kumimoji="1" lang="ja-JP" altLang="en-US" sz="3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0B7515-A573-4246-81FA-E85B235BAB02}"/>
              </a:ext>
            </a:extLst>
          </p:cNvPr>
          <p:cNvSpPr txBox="1"/>
          <p:nvPr/>
        </p:nvSpPr>
        <p:spPr>
          <a:xfrm>
            <a:off x="876116" y="3879938"/>
            <a:ext cx="66325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</a:t>
            </a:r>
            <a:r>
              <a:rPr lang="ja-JP" altLang="en-US" sz="4400" b="1" dirty="0"/>
              <a:t>の倍数は</a:t>
            </a:r>
            <a:endParaRPr lang="en-US" altLang="ja-JP" sz="4400" b="1" dirty="0"/>
          </a:p>
          <a:p>
            <a:r>
              <a:rPr kumimoji="1" lang="en-US" altLang="ja-JP" sz="4400" b="1" dirty="0"/>
              <a:t>8</a:t>
            </a:r>
            <a:r>
              <a:rPr kumimoji="1" lang="ja-JP" altLang="en-US" sz="4400" b="1" dirty="0"/>
              <a:t>でわり切れる数</a:t>
            </a:r>
          </a:p>
          <a:p>
            <a:endParaRPr kumimoji="1" lang="ja-JP" altLang="en-US" sz="4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4334C01-D180-4CE6-AC6B-7D2355D4DE3F}"/>
              </a:ext>
            </a:extLst>
          </p:cNvPr>
          <p:cNvSpPr txBox="1"/>
          <p:nvPr/>
        </p:nvSpPr>
        <p:spPr>
          <a:xfrm>
            <a:off x="4636425" y="3879938"/>
            <a:ext cx="4533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下</a:t>
            </a:r>
            <a:r>
              <a:rPr lang="en-US" altLang="ja-JP" sz="3200" b="1" dirty="0"/>
              <a:t>3</a:t>
            </a:r>
            <a:r>
              <a:rPr lang="ja-JP" altLang="en-US" sz="3200" b="1" dirty="0"/>
              <a:t>桁が</a:t>
            </a:r>
            <a:r>
              <a:rPr lang="en-US" altLang="ja-JP" sz="3200" b="1" dirty="0"/>
              <a:t>8</a:t>
            </a:r>
            <a:r>
              <a:rPr lang="ja-JP" altLang="en-US" sz="3200" b="1" dirty="0"/>
              <a:t>の倍数</a:t>
            </a:r>
            <a:endParaRPr kumimoji="1" lang="ja-JP" altLang="en-US" sz="32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2F4366A-5429-4413-AFC5-666BFFC09113}"/>
              </a:ext>
            </a:extLst>
          </p:cNvPr>
          <p:cNvSpPr txBox="1"/>
          <p:nvPr/>
        </p:nvSpPr>
        <p:spPr>
          <a:xfrm>
            <a:off x="2260681" y="1951371"/>
            <a:ext cx="332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下一桁が偶数</a:t>
            </a:r>
            <a:endParaRPr kumimoji="1" lang="ja-JP" altLang="en-US" sz="3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F1D85F-46B0-4E37-913C-75E31627A12A}"/>
              </a:ext>
            </a:extLst>
          </p:cNvPr>
          <p:cNvSpPr txBox="1"/>
          <p:nvPr/>
        </p:nvSpPr>
        <p:spPr>
          <a:xfrm>
            <a:off x="5719729" y="1986191"/>
            <a:ext cx="4494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各桁の和が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47709E9-8133-42DC-92EA-4008C865B87A}"/>
              </a:ext>
            </a:extLst>
          </p:cNvPr>
          <p:cNvSpPr txBox="1"/>
          <p:nvPr/>
        </p:nvSpPr>
        <p:spPr>
          <a:xfrm>
            <a:off x="5934758" y="5382731"/>
            <a:ext cx="2299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274824</a:t>
            </a:r>
            <a:endParaRPr kumimoji="1" lang="ja-JP" altLang="en-US" sz="4800" b="1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C49EDBB9-0262-4238-A140-B6D1650C6714}"/>
              </a:ext>
            </a:extLst>
          </p:cNvPr>
          <p:cNvCxnSpPr>
            <a:cxnSpLocks/>
          </p:cNvCxnSpPr>
          <p:nvPr/>
        </p:nvCxnSpPr>
        <p:spPr>
          <a:xfrm>
            <a:off x="7109494" y="6070264"/>
            <a:ext cx="101362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82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22" grpId="0"/>
      <p:bldP spid="23" grpId="0"/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66FED4-D328-410D-A7CA-F411040081F0}"/>
              </a:ext>
            </a:extLst>
          </p:cNvPr>
          <p:cNvSpPr txBox="1"/>
          <p:nvPr/>
        </p:nvSpPr>
        <p:spPr>
          <a:xfrm>
            <a:off x="768785" y="322684"/>
            <a:ext cx="22995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9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E43B4B7-8D9B-4B2D-8DB1-19D78F64C561}"/>
              </a:ext>
            </a:extLst>
          </p:cNvPr>
          <p:cNvSpPr txBox="1"/>
          <p:nvPr/>
        </p:nvSpPr>
        <p:spPr>
          <a:xfrm>
            <a:off x="3526771" y="322684"/>
            <a:ext cx="638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各桁の和が</a:t>
            </a:r>
            <a:r>
              <a:rPr lang="en-US" altLang="ja-JP" sz="4400" b="1" dirty="0"/>
              <a:t>9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E32C4DD-3721-4715-8D2A-AABB64D7547C}"/>
              </a:ext>
            </a:extLst>
          </p:cNvPr>
          <p:cNvSpPr txBox="1"/>
          <p:nvPr/>
        </p:nvSpPr>
        <p:spPr>
          <a:xfrm>
            <a:off x="646908" y="3754336"/>
            <a:ext cx="2757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12</a:t>
            </a:r>
            <a:r>
              <a:rPr lang="ja-JP" altLang="en-US" sz="4400" b="1" dirty="0"/>
              <a:t>の倍数</a:t>
            </a:r>
            <a:endParaRPr kumimoji="1" lang="ja-JP" altLang="en-US" sz="4400" b="1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AC69A8-B480-4B4E-8693-93EDFA4665B7}"/>
              </a:ext>
            </a:extLst>
          </p:cNvPr>
          <p:cNvSpPr txBox="1"/>
          <p:nvPr/>
        </p:nvSpPr>
        <p:spPr>
          <a:xfrm>
            <a:off x="3736836" y="3715689"/>
            <a:ext cx="780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  <a:r>
              <a:rPr lang="ja-JP" altLang="en-US" sz="4400" b="1" dirty="0"/>
              <a:t>の倍数でも</a:t>
            </a:r>
            <a:r>
              <a:rPr lang="en-US" altLang="ja-JP" sz="4400" b="1" dirty="0"/>
              <a:t>4</a:t>
            </a:r>
            <a:r>
              <a:rPr lang="ja-JP" altLang="en-US" sz="4400" b="1" dirty="0"/>
              <a:t>の倍数でもある</a:t>
            </a:r>
            <a:endParaRPr kumimoji="1" lang="ja-JP" altLang="en-US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09EE11-0390-4473-A46E-629363DDFCA2}"/>
              </a:ext>
            </a:extLst>
          </p:cNvPr>
          <p:cNvSpPr txBox="1"/>
          <p:nvPr/>
        </p:nvSpPr>
        <p:spPr>
          <a:xfrm>
            <a:off x="1857871" y="1014667"/>
            <a:ext cx="638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1323</a:t>
            </a:r>
            <a:r>
              <a:rPr lang="ja-JP" altLang="en-US" sz="4400" b="1" dirty="0"/>
              <a:t>　</a:t>
            </a:r>
            <a:r>
              <a:rPr lang="en-US" altLang="ja-JP" sz="4400" b="1" dirty="0"/>
              <a:t>1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2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9</a:t>
            </a:r>
            <a:endParaRPr kumimoji="1" lang="ja-JP" altLang="en-US" sz="4400" b="1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7F09FDF-5D5E-4328-B7F3-41B61BABCA88}"/>
              </a:ext>
            </a:extLst>
          </p:cNvPr>
          <p:cNvSpPr txBox="1"/>
          <p:nvPr/>
        </p:nvSpPr>
        <p:spPr>
          <a:xfrm>
            <a:off x="2179147" y="1687892"/>
            <a:ext cx="6387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738</a:t>
            </a:r>
            <a:r>
              <a:rPr lang="ja-JP" altLang="en-US" sz="4400" b="1" dirty="0"/>
              <a:t>　</a:t>
            </a:r>
            <a:r>
              <a:rPr lang="en-US" altLang="ja-JP" sz="4400" b="1" dirty="0"/>
              <a:t>7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3</a:t>
            </a:r>
            <a:r>
              <a:rPr lang="ja-JP" altLang="en-US" sz="4400" b="1" dirty="0"/>
              <a:t>＋</a:t>
            </a:r>
            <a:r>
              <a:rPr lang="en-US" altLang="ja-JP" sz="4400" b="1" dirty="0"/>
              <a:t>8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18</a:t>
            </a:r>
            <a:endParaRPr kumimoji="1" lang="ja-JP" altLang="en-US" sz="4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7D91E1-C09E-4102-B110-66E067643E76}"/>
              </a:ext>
            </a:extLst>
          </p:cNvPr>
          <p:cNvSpPr txBox="1"/>
          <p:nvPr/>
        </p:nvSpPr>
        <p:spPr>
          <a:xfrm>
            <a:off x="2421319" y="4523777"/>
            <a:ext cx="4494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各桁の和が</a:t>
            </a:r>
            <a:r>
              <a:rPr lang="en-US" altLang="ja-JP" sz="3600" b="1" dirty="0"/>
              <a:t>3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BF9A60A-C402-482C-A079-C5F70132EEA5}"/>
              </a:ext>
            </a:extLst>
          </p:cNvPr>
          <p:cNvSpPr txBox="1"/>
          <p:nvPr/>
        </p:nvSpPr>
        <p:spPr>
          <a:xfrm>
            <a:off x="7223134" y="4523777"/>
            <a:ext cx="386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下</a:t>
            </a:r>
            <a:r>
              <a:rPr lang="en-US" altLang="ja-JP" sz="3600" b="1" dirty="0"/>
              <a:t>2</a:t>
            </a:r>
            <a:r>
              <a:rPr lang="ja-JP" altLang="en-US" sz="3600" b="1" dirty="0"/>
              <a:t>桁が</a:t>
            </a:r>
            <a:r>
              <a:rPr lang="en-US" altLang="ja-JP" sz="3600" b="1" dirty="0"/>
              <a:t>4</a:t>
            </a:r>
            <a:r>
              <a:rPr lang="ja-JP" altLang="en-US" sz="3600" b="1" dirty="0"/>
              <a:t>の倍数</a:t>
            </a:r>
            <a:endParaRPr kumimoji="1" lang="ja-JP" altLang="en-US" sz="36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0D1A6A-5883-44AE-92AE-1792F4CC203B}"/>
              </a:ext>
            </a:extLst>
          </p:cNvPr>
          <p:cNvSpPr txBox="1"/>
          <p:nvPr/>
        </p:nvSpPr>
        <p:spPr>
          <a:xfrm>
            <a:off x="8316417" y="951861"/>
            <a:ext cx="2776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9÷3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3</a:t>
            </a:r>
            <a:endParaRPr kumimoji="1" lang="ja-JP" altLang="en-US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8B4A80-E16D-4A6B-B950-840203CF6558}"/>
              </a:ext>
            </a:extLst>
          </p:cNvPr>
          <p:cNvSpPr txBox="1"/>
          <p:nvPr/>
        </p:nvSpPr>
        <p:spPr>
          <a:xfrm>
            <a:off x="8049062" y="1649245"/>
            <a:ext cx="27764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18÷3</a:t>
            </a:r>
            <a:r>
              <a:rPr lang="ja-JP" altLang="en-US" sz="4400" b="1" dirty="0"/>
              <a:t>＝</a:t>
            </a:r>
            <a:r>
              <a:rPr lang="en-US" altLang="ja-JP" sz="4400" b="1" dirty="0"/>
              <a:t>6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122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12" grpId="0"/>
      <p:bldP spid="20" grpId="0"/>
      <p:bldP spid="22" grpId="0"/>
      <p:bldP spid="23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6E377A-4495-462C-98F2-B23D460B6807}"/>
              </a:ext>
            </a:extLst>
          </p:cNvPr>
          <p:cNvSpPr txBox="1"/>
          <p:nvPr/>
        </p:nvSpPr>
        <p:spPr>
          <a:xfrm>
            <a:off x="995181" y="220248"/>
            <a:ext cx="2373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約数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EA2C52-113E-485C-942D-8885B49C80B8}"/>
              </a:ext>
            </a:extLst>
          </p:cNvPr>
          <p:cNvSpPr txBox="1"/>
          <p:nvPr/>
        </p:nvSpPr>
        <p:spPr>
          <a:xfrm>
            <a:off x="3593738" y="307155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わり切ることができる数</a:t>
            </a:r>
            <a:endParaRPr lang="en-US" altLang="ja-JP" sz="48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C8EC1E-E34C-4EB5-A0C4-C29129434252}"/>
              </a:ext>
            </a:extLst>
          </p:cNvPr>
          <p:cNvSpPr txBox="1"/>
          <p:nvPr/>
        </p:nvSpPr>
        <p:spPr>
          <a:xfrm>
            <a:off x="3439039" y="1055806"/>
            <a:ext cx="3616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あまりがでない</a:t>
            </a:r>
            <a:endParaRPr lang="en-US" altLang="ja-JP" sz="36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480300E-AEAF-4137-A9AD-C280830CC507}"/>
              </a:ext>
            </a:extLst>
          </p:cNvPr>
          <p:cNvCxnSpPr>
            <a:cxnSpLocks/>
          </p:cNvCxnSpPr>
          <p:nvPr/>
        </p:nvCxnSpPr>
        <p:spPr>
          <a:xfrm>
            <a:off x="3723728" y="1050387"/>
            <a:ext cx="2372272" cy="0"/>
          </a:xfrm>
          <a:prstGeom prst="line">
            <a:avLst/>
          </a:prstGeom>
          <a:ln w="5715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9F24D6-563E-415D-9A06-3FE081BF4B77}"/>
              </a:ext>
            </a:extLst>
          </p:cNvPr>
          <p:cNvSpPr txBox="1"/>
          <p:nvPr/>
        </p:nvSpPr>
        <p:spPr>
          <a:xfrm>
            <a:off x="1018579" y="1653216"/>
            <a:ext cx="9630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10</a:t>
            </a:r>
            <a:r>
              <a:rPr lang="ja-JP" altLang="en-US" sz="5400" dirty="0"/>
              <a:t>を</a:t>
            </a:r>
            <a:r>
              <a:rPr kumimoji="1" lang="ja-JP" altLang="en-US" sz="5400" dirty="0"/>
              <a:t>わってあまりが出ない数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2EE15F-FF90-4DAA-AAA1-00F898928BFB}"/>
              </a:ext>
            </a:extLst>
          </p:cNvPr>
          <p:cNvSpPr txBox="1"/>
          <p:nvPr/>
        </p:nvSpPr>
        <p:spPr>
          <a:xfrm>
            <a:off x="751973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4321B2-0895-4622-A18E-A0DB9EBDD15B}"/>
              </a:ext>
            </a:extLst>
          </p:cNvPr>
          <p:cNvSpPr txBox="1"/>
          <p:nvPr/>
        </p:nvSpPr>
        <p:spPr>
          <a:xfrm>
            <a:off x="1706578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20E16588-21F3-44D0-878E-FF4B9E648B8B}"/>
              </a:ext>
            </a:extLst>
          </p:cNvPr>
          <p:cNvSpPr/>
          <p:nvPr/>
        </p:nvSpPr>
        <p:spPr>
          <a:xfrm>
            <a:off x="2781133" y="2820218"/>
            <a:ext cx="1146685" cy="923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AED5FE-50D3-4533-9125-9C22242DD849}"/>
              </a:ext>
            </a:extLst>
          </p:cNvPr>
          <p:cNvSpPr txBox="1"/>
          <p:nvPr/>
        </p:nvSpPr>
        <p:spPr>
          <a:xfrm>
            <a:off x="705981" y="411422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2865FC-321A-417B-B9E6-CDBC609B4BB3}"/>
              </a:ext>
            </a:extLst>
          </p:cNvPr>
          <p:cNvSpPr txBox="1"/>
          <p:nvPr/>
        </p:nvSpPr>
        <p:spPr>
          <a:xfrm>
            <a:off x="1660586" y="411422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7530485-199E-4762-8169-46A043ED1DEF}"/>
              </a:ext>
            </a:extLst>
          </p:cNvPr>
          <p:cNvSpPr/>
          <p:nvPr/>
        </p:nvSpPr>
        <p:spPr>
          <a:xfrm>
            <a:off x="2735141" y="4025044"/>
            <a:ext cx="1146685" cy="923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FD9727-5154-42E7-891B-D6C1868114E8}"/>
              </a:ext>
            </a:extLst>
          </p:cNvPr>
          <p:cNvSpPr txBox="1"/>
          <p:nvPr/>
        </p:nvSpPr>
        <p:spPr>
          <a:xfrm>
            <a:off x="6407045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96B87A-CD02-431C-8F4C-457E09EC6984}"/>
              </a:ext>
            </a:extLst>
          </p:cNvPr>
          <p:cNvSpPr txBox="1"/>
          <p:nvPr/>
        </p:nvSpPr>
        <p:spPr>
          <a:xfrm>
            <a:off x="7361650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949F564-28DD-4240-B739-0CA8110ECD25}"/>
              </a:ext>
            </a:extLst>
          </p:cNvPr>
          <p:cNvSpPr/>
          <p:nvPr/>
        </p:nvSpPr>
        <p:spPr>
          <a:xfrm>
            <a:off x="8436205" y="2820218"/>
            <a:ext cx="1146685" cy="923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C029F30-2FA3-4463-B052-CFAD70FEBBB8}"/>
              </a:ext>
            </a:extLst>
          </p:cNvPr>
          <p:cNvSpPr txBox="1"/>
          <p:nvPr/>
        </p:nvSpPr>
        <p:spPr>
          <a:xfrm>
            <a:off x="6449082" y="4025044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3C3E649-EB3A-4154-8CFD-3350FC45BC39}"/>
              </a:ext>
            </a:extLst>
          </p:cNvPr>
          <p:cNvSpPr txBox="1"/>
          <p:nvPr/>
        </p:nvSpPr>
        <p:spPr>
          <a:xfrm>
            <a:off x="7403687" y="4025044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63EE0BA8-C432-4666-89B6-57492E782467}"/>
              </a:ext>
            </a:extLst>
          </p:cNvPr>
          <p:cNvSpPr/>
          <p:nvPr/>
        </p:nvSpPr>
        <p:spPr>
          <a:xfrm>
            <a:off x="8478242" y="3935866"/>
            <a:ext cx="1146685" cy="92333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1760DB5-FD53-457D-BFE5-84C80952198A}"/>
              </a:ext>
            </a:extLst>
          </p:cNvPr>
          <p:cNvSpPr txBox="1"/>
          <p:nvPr/>
        </p:nvSpPr>
        <p:spPr>
          <a:xfrm>
            <a:off x="3068528" y="4069633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5</a:t>
            </a:r>
            <a:endParaRPr kumimoji="1" lang="ja-JP" altLang="en-US" sz="54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BA29244-F2A8-4DE8-AEC4-20F8B7E33BF0}"/>
              </a:ext>
            </a:extLst>
          </p:cNvPr>
          <p:cNvSpPr txBox="1"/>
          <p:nvPr/>
        </p:nvSpPr>
        <p:spPr>
          <a:xfrm>
            <a:off x="8510957" y="3989869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10</a:t>
            </a:r>
            <a:endParaRPr kumimoji="1" lang="ja-JP" altLang="en-US" sz="54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53BD90E-CABF-493C-88DD-BAD73A6D732D}"/>
              </a:ext>
            </a:extLst>
          </p:cNvPr>
          <p:cNvSpPr txBox="1"/>
          <p:nvPr/>
        </p:nvSpPr>
        <p:spPr>
          <a:xfrm>
            <a:off x="3135756" y="2864807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/>
              <a:t>1</a:t>
            </a:r>
            <a:endParaRPr kumimoji="1" lang="ja-JP" altLang="en-US" sz="54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4D6B995-AAFA-45CC-BBD0-1FA162DC2416}"/>
              </a:ext>
            </a:extLst>
          </p:cNvPr>
          <p:cNvSpPr txBox="1"/>
          <p:nvPr/>
        </p:nvSpPr>
        <p:spPr>
          <a:xfrm>
            <a:off x="8644253" y="2864807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94C04D3-7EC7-4A7E-99D4-F9A87B6DAF55}"/>
              </a:ext>
            </a:extLst>
          </p:cNvPr>
          <p:cNvSpPr txBox="1"/>
          <p:nvPr/>
        </p:nvSpPr>
        <p:spPr>
          <a:xfrm>
            <a:off x="4069125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4BA4120-F92C-4A36-A0BC-A0E787704A3F}"/>
              </a:ext>
            </a:extLst>
          </p:cNvPr>
          <p:cNvSpPr txBox="1"/>
          <p:nvPr/>
        </p:nvSpPr>
        <p:spPr>
          <a:xfrm>
            <a:off x="4751746" y="2909396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839B7BF-368A-40ED-A5CF-CC849ADAC7F9}"/>
              </a:ext>
            </a:extLst>
          </p:cNvPr>
          <p:cNvSpPr txBox="1"/>
          <p:nvPr/>
        </p:nvSpPr>
        <p:spPr>
          <a:xfrm>
            <a:off x="4091390" y="4069633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74871AA-2E0E-4613-83DA-86317BCD80F2}"/>
              </a:ext>
            </a:extLst>
          </p:cNvPr>
          <p:cNvSpPr txBox="1"/>
          <p:nvPr/>
        </p:nvSpPr>
        <p:spPr>
          <a:xfrm>
            <a:off x="4774011" y="4069633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/>
              <a:t>2</a:t>
            </a:r>
            <a:endParaRPr kumimoji="1" lang="ja-JP" altLang="en-US" sz="5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57B096E-870A-4BDC-AE9C-0A8AAE04328E}"/>
              </a:ext>
            </a:extLst>
          </p:cNvPr>
          <p:cNvSpPr txBox="1"/>
          <p:nvPr/>
        </p:nvSpPr>
        <p:spPr>
          <a:xfrm>
            <a:off x="9716819" y="3989869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C806A83-EC9B-4A07-8E56-F0B3684B8749}"/>
              </a:ext>
            </a:extLst>
          </p:cNvPr>
          <p:cNvSpPr txBox="1"/>
          <p:nvPr/>
        </p:nvSpPr>
        <p:spPr>
          <a:xfrm>
            <a:off x="10399440" y="3989869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</a:t>
            </a:r>
            <a:endParaRPr kumimoji="1" lang="ja-JP" altLang="en-US" sz="54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E71BFE6-AAB5-446C-81C1-AFE3A8A39A5F}"/>
              </a:ext>
            </a:extLst>
          </p:cNvPr>
          <p:cNvSpPr txBox="1"/>
          <p:nvPr/>
        </p:nvSpPr>
        <p:spPr>
          <a:xfrm>
            <a:off x="9692974" y="287500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＝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4AFADF1-B15A-4451-96D2-B65C1914353D}"/>
              </a:ext>
            </a:extLst>
          </p:cNvPr>
          <p:cNvSpPr txBox="1"/>
          <p:nvPr/>
        </p:nvSpPr>
        <p:spPr>
          <a:xfrm>
            <a:off x="10375595" y="287500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5</a:t>
            </a:r>
            <a:endParaRPr kumimoji="1" lang="ja-JP" altLang="en-US" sz="54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4DAB7BF-FC39-4EF0-80DD-2C0A788419AE}"/>
              </a:ext>
            </a:extLst>
          </p:cNvPr>
          <p:cNvSpPr txBox="1"/>
          <p:nvPr/>
        </p:nvSpPr>
        <p:spPr>
          <a:xfrm>
            <a:off x="805952" y="514826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229CF06-90F0-4F52-9C6F-B9A4F3812560}"/>
              </a:ext>
            </a:extLst>
          </p:cNvPr>
          <p:cNvSpPr txBox="1"/>
          <p:nvPr/>
        </p:nvSpPr>
        <p:spPr>
          <a:xfrm>
            <a:off x="1760557" y="5148262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B57694E-E95A-40DD-A53C-F870786C46C2}"/>
              </a:ext>
            </a:extLst>
          </p:cNvPr>
          <p:cNvSpPr txBox="1"/>
          <p:nvPr/>
        </p:nvSpPr>
        <p:spPr>
          <a:xfrm>
            <a:off x="2701814" y="5103673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3</a:t>
            </a:r>
            <a:endParaRPr kumimoji="1" lang="ja-JP" altLang="en-US" sz="5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B866BDD-F160-4DAE-B30C-91829A5340CA}"/>
              </a:ext>
            </a:extLst>
          </p:cNvPr>
          <p:cNvSpPr txBox="1"/>
          <p:nvPr/>
        </p:nvSpPr>
        <p:spPr>
          <a:xfrm>
            <a:off x="3823447" y="5143890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CBAF4D7-5048-4C5C-8456-770BB76D4F96}"/>
              </a:ext>
            </a:extLst>
          </p:cNvPr>
          <p:cNvSpPr txBox="1"/>
          <p:nvPr/>
        </p:nvSpPr>
        <p:spPr>
          <a:xfrm>
            <a:off x="4778052" y="5143890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C042E20-49A5-41F7-9878-6785A16A0C62}"/>
              </a:ext>
            </a:extLst>
          </p:cNvPr>
          <p:cNvSpPr txBox="1"/>
          <p:nvPr/>
        </p:nvSpPr>
        <p:spPr>
          <a:xfrm>
            <a:off x="5795455" y="5099301"/>
            <a:ext cx="1466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4</a:t>
            </a:r>
            <a:endParaRPr kumimoji="1" lang="ja-JP" altLang="en-US" sz="54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4B75EAEC-848A-496D-BC27-0F10A47FED80}"/>
              </a:ext>
            </a:extLst>
          </p:cNvPr>
          <p:cNvSpPr txBox="1"/>
          <p:nvPr/>
        </p:nvSpPr>
        <p:spPr>
          <a:xfrm>
            <a:off x="6731613" y="5107911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6090882-A064-482C-A872-3EC527392451}"/>
              </a:ext>
            </a:extLst>
          </p:cNvPr>
          <p:cNvSpPr txBox="1"/>
          <p:nvPr/>
        </p:nvSpPr>
        <p:spPr>
          <a:xfrm>
            <a:off x="7686218" y="5107911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92DB41D-5830-40E6-8C67-38E48C770B3C}"/>
              </a:ext>
            </a:extLst>
          </p:cNvPr>
          <p:cNvSpPr txBox="1"/>
          <p:nvPr/>
        </p:nvSpPr>
        <p:spPr>
          <a:xfrm>
            <a:off x="8703621" y="5063322"/>
            <a:ext cx="1466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6</a:t>
            </a:r>
            <a:endParaRPr kumimoji="1" lang="ja-JP" altLang="en-US" sz="54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4B84DD1-D9E7-48EB-9CA3-651AB2369615}"/>
              </a:ext>
            </a:extLst>
          </p:cNvPr>
          <p:cNvSpPr txBox="1"/>
          <p:nvPr/>
        </p:nvSpPr>
        <p:spPr>
          <a:xfrm>
            <a:off x="859238" y="6019610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3B6A835-6E99-40CD-A638-34D4B9777999}"/>
              </a:ext>
            </a:extLst>
          </p:cNvPr>
          <p:cNvSpPr txBox="1"/>
          <p:nvPr/>
        </p:nvSpPr>
        <p:spPr>
          <a:xfrm>
            <a:off x="1813843" y="6019610"/>
            <a:ext cx="11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FA62995-C2FD-40E7-AB45-52B4545D4393}"/>
              </a:ext>
            </a:extLst>
          </p:cNvPr>
          <p:cNvSpPr txBox="1"/>
          <p:nvPr/>
        </p:nvSpPr>
        <p:spPr>
          <a:xfrm>
            <a:off x="2755100" y="5975021"/>
            <a:ext cx="93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7</a:t>
            </a:r>
            <a:endParaRPr kumimoji="1" lang="ja-JP" altLang="en-US" sz="54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077CAD2-7F4E-4F19-9BD2-10BF78293E0B}"/>
              </a:ext>
            </a:extLst>
          </p:cNvPr>
          <p:cNvSpPr txBox="1"/>
          <p:nvPr/>
        </p:nvSpPr>
        <p:spPr>
          <a:xfrm>
            <a:off x="3876733" y="6015238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EA5B3A4-1A70-4B60-8DDE-766115A03BFB}"/>
              </a:ext>
            </a:extLst>
          </p:cNvPr>
          <p:cNvSpPr txBox="1"/>
          <p:nvPr/>
        </p:nvSpPr>
        <p:spPr>
          <a:xfrm>
            <a:off x="4831338" y="6015238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4A111A4-F085-47DA-BB32-959950FDE488}"/>
              </a:ext>
            </a:extLst>
          </p:cNvPr>
          <p:cNvSpPr txBox="1"/>
          <p:nvPr/>
        </p:nvSpPr>
        <p:spPr>
          <a:xfrm>
            <a:off x="5848741" y="5970649"/>
            <a:ext cx="1466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8</a:t>
            </a:r>
            <a:endParaRPr kumimoji="1" lang="ja-JP" altLang="en-US" sz="54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A7D0739-9C96-424B-86A9-26F45AC6FD75}"/>
              </a:ext>
            </a:extLst>
          </p:cNvPr>
          <p:cNvSpPr txBox="1"/>
          <p:nvPr/>
        </p:nvSpPr>
        <p:spPr>
          <a:xfrm>
            <a:off x="6784899" y="5979259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10</a:t>
            </a:r>
            <a:endParaRPr kumimoji="1" lang="ja-JP" altLang="en-US" sz="54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2E94213-7E37-44D8-8A6B-8B56DBA8A774}"/>
              </a:ext>
            </a:extLst>
          </p:cNvPr>
          <p:cNvSpPr txBox="1"/>
          <p:nvPr/>
        </p:nvSpPr>
        <p:spPr>
          <a:xfrm>
            <a:off x="7739504" y="5979259"/>
            <a:ext cx="1885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/>
              <a:t>÷</a:t>
            </a:r>
            <a:endParaRPr kumimoji="1" lang="ja-JP" altLang="en-US" sz="54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5D3CB2E-1A2E-446E-9FD9-D82B41D80489}"/>
              </a:ext>
            </a:extLst>
          </p:cNvPr>
          <p:cNvSpPr txBox="1"/>
          <p:nvPr/>
        </p:nvSpPr>
        <p:spPr>
          <a:xfrm>
            <a:off x="8756907" y="5934670"/>
            <a:ext cx="1466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5400" dirty="0"/>
              <a:t>9</a:t>
            </a:r>
            <a:endParaRPr kumimoji="1" lang="ja-JP" altLang="en-US" sz="5400" dirty="0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57082C76-C519-4307-A81C-8D2667FBAD80}"/>
              </a:ext>
            </a:extLst>
          </p:cNvPr>
          <p:cNvCxnSpPr/>
          <p:nvPr/>
        </p:nvCxnSpPr>
        <p:spPr>
          <a:xfrm>
            <a:off x="1039217" y="5099163"/>
            <a:ext cx="8842342" cy="15920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60A0E510-043D-4D52-AB29-BAA3FFB6CDB0}"/>
              </a:ext>
            </a:extLst>
          </p:cNvPr>
          <p:cNvCxnSpPr>
            <a:cxnSpLocks/>
          </p:cNvCxnSpPr>
          <p:nvPr/>
        </p:nvCxnSpPr>
        <p:spPr>
          <a:xfrm flipV="1">
            <a:off x="985931" y="5178927"/>
            <a:ext cx="8737674" cy="13719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EB0AFA9-243A-4C9E-88B5-473B0E798050}"/>
              </a:ext>
            </a:extLst>
          </p:cNvPr>
          <p:cNvSpPr txBox="1"/>
          <p:nvPr/>
        </p:nvSpPr>
        <p:spPr>
          <a:xfrm>
            <a:off x="3581474" y="3106447"/>
            <a:ext cx="51090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96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</a:t>
            </a:r>
            <a:endParaRPr lang="en-US" altLang="ja-JP" sz="96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6C7ABC-675D-486C-B9F5-1D8E1E7CA8E4}"/>
              </a:ext>
            </a:extLst>
          </p:cNvPr>
          <p:cNvSpPr txBox="1"/>
          <p:nvPr/>
        </p:nvSpPr>
        <p:spPr>
          <a:xfrm>
            <a:off x="2992351" y="5679785"/>
            <a:ext cx="75713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72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10</a:t>
            </a:r>
            <a:r>
              <a:rPr lang="ja-JP" altLang="en-US" sz="72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の約数ではない</a:t>
            </a:r>
            <a:endParaRPr lang="en-US" altLang="ja-JP" sz="72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2FF7621-5757-4CA6-BF7F-25A58846097A}"/>
              </a:ext>
            </a:extLst>
          </p:cNvPr>
          <p:cNvSpPr txBox="1"/>
          <p:nvPr/>
        </p:nvSpPr>
        <p:spPr>
          <a:xfrm>
            <a:off x="1204345" y="4934811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あまりがでる</a:t>
            </a:r>
            <a:endParaRPr lang="en-US" altLang="ja-JP" sz="6000" b="1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91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1A9D9-B568-4EB0-A725-9049E115A529}"/>
              </a:ext>
            </a:extLst>
          </p:cNvPr>
          <p:cNvSpPr txBox="1"/>
          <p:nvPr/>
        </p:nvSpPr>
        <p:spPr>
          <a:xfrm>
            <a:off x="3427534" y="3440555"/>
            <a:ext cx="3307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kumimoji="1" lang="ja-JP" altLang="en-US" sz="6000" b="1" dirty="0"/>
              <a:t>２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17672D-E5E8-46FC-8F1F-6BC0456DDCAC}"/>
              </a:ext>
            </a:extLst>
          </p:cNvPr>
          <p:cNvSpPr txBox="1"/>
          <p:nvPr/>
        </p:nvSpPr>
        <p:spPr>
          <a:xfrm>
            <a:off x="3427534" y="1529218"/>
            <a:ext cx="3307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３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28FC0-FCE0-4B03-9DF2-FBC7153E9DDD}"/>
              </a:ext>
            </a:extLst>
          </p:cNvPr>
          <p:cNvSpPr txBox="1"/>
          <p:nvPr/>
        </p:nvSpPr>
        <p:spPr>
          <a:xfrm>
            <a:off x="2470639" y="1513137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1A76-7FF4-4867-88A6-54BF7186BDB7}"/>
              </a:ext>
            </a:extLst>
          </p:cNvPr>
          <p:cNvSpPr txBox="1"/>
          <p:nvPr/>
        </p:nvSpPr>
        <p:spPr>
          <a:xfrm>
            <a:off x="2470638" y="3452715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019D9D-0D13-44F0-94AC-A43ED485A640}"/>
              </a:ext>
            </a:extLst>
          </p:cNvPr>
          <p:cNvSpPr txBox="1"/>
          <p:nvPr/>
        </p:nvSpPr>
        <p:spPr>
          <a:xfrm>
            <a:off x="3461916" y="4562011"/>
            <a:ext cx="3546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</a:t>
            </a:r>
            <a:r>
              <a:rPr kumimoji="1" lang="ja-JP" altLang="en-US" sz="4800" b="1" dirty="0"/>
              <a:t>は</a:t>
            </a:r>
            <a:r>
              <a:rPr kumimoji="1" lang="en-US" altLang="ja-JP" sz="4800" b="1" dirty="0"/>
              <a:t>8</a:t>
            </a:r>
            <a:r>
              <a:rPr kumimoji="1" lang="ja-JP" altLang="en-US" sz="4800" b="1" dirty="0"/>
              <a:t>の約数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0B06AE-E40C-4163-ADD0-5D7B062F28F0}"/>
              </a:ext>
            </a:extLst>
          </p:cNvPr>
          <p:cNvSpPr txBox="1"/>
          <p:nvPr/>
        </p:nvSpPr>
        <p:spPr>
          <a:xfrm>
            <a:off x="507639" y="488093"/>
            <a:ext cx="109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８をわり切ることができる数はどっち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28BAD89-2B3B-4611-9877-278CA0E08012}"/>
              </a:ext>
            </a:extLst>
          </p:cNvPr>
          <p:cNvSpPr txBox="1"/>
          <p:nvPr/>
        </p:nvSpPr>
        <p:spPr>
          <a:xfrm>
            <a:off x="6455016" y="3429000"/>
            <a:ext cx="716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4</a:t>
            </a:r>
            <a:endParaRPr kumimoji="1" lang="ja-JP" altLang="en-US" sz="6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BB133CB-380E-4910-80B3-3D55B605A7A7}"/>
              </a:ext>
            </a:extLst>
          </p:cNvPr>
          <p:cNvSpPr txBox="1"/>
          <p:nvPr/>
        </p:nvSpPr>
        <p:spPr>
          <a:xfrm>
            <a:off x="6455018" y="1513137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4FD1F921-3477-45D1-A54D-6648F276DBB1}"/>
              </a:ext>
            </a:extLst>
          </p:cNvPr>
          <p:cNvSpPr/>
          <p:nvPr/>
        </p:nvSpPr>
        <p:spPr>
          <a:xfrm>
            <a:off x="4958861" y="3429000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25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1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1A9D9-B568-4EB0-A725-9049E115A529}"/>
              </a:ext>
            </a:extLst>
          </p:cNvPr>
          <p:cNvSpPr txBox="1"/>
          <p:nvPr/>
        </p:nvSpPr>
        <p:spPr>
          <a:xfrm>
            <a:off x="3427535" y="3864794"/>
            <a:ext cx="3369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５</a:t>
            </a:r>
            <a:r>
              <a:rPr kumimoji="1" lang="ja-JP" altLang="en-US" sz="6000" dirty="0"/>
              <a:t>＝</a:t>
            </a:r>
            <a:endParaRPr kumimoji="1" lang="en-US" altLang="ja-JP" sz="6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17672D-E5E8-46FC-8F1F-6BC0456DDCAC}"/>
              </a:ext>
            </a:extLst>
          </p:cNvPr>
          <p:cNvSpPr txBox="1"/>
          <p:nvPr/>
        </p:nvSpPr>
        <p:spPr>
          <a:xfrm>
            <a:off x="3427535" y="1529218"/>
            <a:ext cx="35594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１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28FC0-FCE0-4B03-9DF2-FBC7153E9DDD}"/>
              </a:ext>
            </a:extLst>
          </p:cNvPr>
          <p:cNvSpPr txBox="1"/>
          <p:nvPr/>
        </p:nvSpPr>
        <p:spPr>
          <a:xfrm>
            <a:off x="2470639" y="1513137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1A76-7FF4-4867-88A6-54BF7186BDB7}"/>
              </a:ext>
            </a:extLst>
          </p:cNvPr>
          <p:cNvSpPr txBox="1"/>
          <p:nvPr/>
        </p:nvSpPr>
        <p:spPr>
          <a:xfrm>
            <a:off x="2470639" y="3876954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019D9D-0D13-44F0-94AC-A43ED485A640}"/>
              </a:ext>
            </a:extLst>
          </p:cNvPr>
          <p:cNvSpPr txBox="1"/>
          <p:nvPr/>
        </p:nvSpPr>
        <p:spPr>
          <a:xfrm>
            <a:off x="3427535" y="2577707"/>
            <a:ext cx="3976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/>
              <a:t>１</a:t>
            </a:r>
            <a:r>
              <a:rPr kumimoji="1" lang="ja-JP" altLang="en-US" sz="4800" dirty="0"/>
              <a:t>は</a:t>
            </a:r>
            <a:r>
              <a:rPr kumimoji="1" lang="ja-JP" altLang="en-US" sz="4800" b="1" dirty="0"/>
              <a:t>８の約数</a:t>
            </a:r>
            <a:endParaRPr kumimoji="1" lang="ja-JP" altLang="en-US" sz="4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0B06AE-E40C-4163-ADD0-5D7B062F28F0}"/>
              </a:ext>
            </a:extLst>
          </p:cNvPr>
          <p:cNvSpPr txBox="1"/>
          <p:nvPr/>
        </p:nvSpPr>
        <p:spPr>
          <a:xfrm>
            <a:off x="507639" y="488093"/>
            <a:ext cx="109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８をわり切ることができる数はどっち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E9095A-727C-4359-9645-A1D3C2228E14}"/>
              </a:ext>
            </a:extLst>
          </p:cNvPr>
          <p:cNvSpPr txBox="1"/>
          <p:nvPr/>
        </p:nvSpPr>
        <p:spPr>
          <a:xfrm>
            <a:off x="6364164" y="3821369"/>
            <a:ext cx="3559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1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6000" dirty="0"/>
              <a:t>3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5C9BEF-B39D-4CFB-A057-56781EA749AD}"/>
              </a:ext>
            </a:extLst>
          </p:cNvPr>
          <p:cNvSpPr txBox="1"/>
          <p:nvPr/>
        </p:nvSpPr>
        <p:spPr>
          <a:xfrm>
            <a:off x="6430836" y="1509752"/>
            <a:ext cx="716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8</a:t>
            </a:r>
            <a:endParaRPr kumimoji="1" lang="ja-JP" altLang="en-US" sz="6000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D9C97C04-1254-4BFF-B365-CA620FFCC6AD}"/>
              </a:ext>
            </a:extLst>
          </p:cNvPr>
          <p:cNvSpPr/>
          <p:nvPr/>
        </p:nvSpPr>
        <p:spPr>
          <a:xfrm>
            <a:off x="4927355" y="1539135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36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1A9D9-B568-4EB0-A725-9049E115A529}"/>
              </a:ext>
            </a:extLst>
          </p:cNvPr>
          <p:cNvSpPr txBox="1"/>
          <p:nvPr/>
        </p:nvSpPr>
        <p:spPr>
          <a:xfrm>
            <a:off x="3342694" y="4110653"/>
            <a:ext cx="3544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７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17672D-E5E8-46FC-8F1F-6BC0456DDCAC}"/>
              </a:ext>
            </a:extLst>
          </p:cNvPr>
          <p:cNvSpPr txBox="1"/>
          <p:nvPr/>
        </p:nvSpPr>
        <p:spPr>
          <a:xfrm>
            <a:off x="3427535" y="1529218"/>
            <a:ext cx="3351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４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28FC0-FCE0-4B03-9DF2-FBC7153E9DDD}"/>
              </a:ext>
            </a:extLst>
          </p:cNvPr>
          <p:cNvSpPr txBox="1"/>
          <p:nvPr/>
        </p:nvSpPr>
        <p:spPr>
          <a:xfrm>
            <a:off x="2470639" y="1513137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1A76-7FF4-4867-88A6-54BF7186BDB7}"/>
              </a:ext>
            </a:extLst>
          </p:cNvPr>
          <p:cNvSpPr txBox="1"/>
          <p:nvPr/>
        </p:nvSpPr>
        <p:spPr>
          <a:xfrm>
            <a:off x="2385798" y="4122813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0B06AE-E40C-4163-ADD0-5D7B062F28F0}"/>
              </a:ext>
            </a:extLst>
          </p:cNvPr>
          <p:cNvSpPr txBox="1"/>
          <p:nvPr/>
        </p:nvSpPr>
        <p:spPr>
          <a:xfrm>
            <a:off x="507639" y="488093"/>
            <a:ext cx="109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８をわり切ることができる数はどっち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B43447-A9E8-47C3-A010-A5904CDDB027}"/>
              </a:ext>
            </a:extLst>
          </p:cNvPr>
          <p:cNvSpPr txBox="1"/>
          <p:nvPr/>
        </p:nvSpPr>
        <p:spPr>
          <a:xfrm>
            <a:off x="6279323" y="4067228"/>
            <a:ext cx="3559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/>
              <a:t>1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lang="en-US" altLang="ja-JP" sz="6000" dirty="0"/>
              <a:t>1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6A4AB88-239F-4E9E-B6A0-80B6C8194C41}"/>
              </a:ext>
            </a:extLst>
          </p:cNvPr>
          <p:cNvSpPr txBox="1"/>
          <p:nvPr/>
        </p:nvSpPr>
        <p:spPr>
          <a:xfrm>
            <a:off x="6430836" y="1509752"/>
            <a:ext cx="716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2</a:t>
            </a:r>
            <a:endParaRPr kumimoji="1" lang="ja-JP" altLang="en-US" sz="6000" dirty="0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E4A0599E-9517-437A-AE8E-F9936342219E}"/>
              </a:ext>
            </a:extLst>
          </p:cNvPr>
          <p:cNvSpPr/>
          <p:nvPr/>
        </p:nvSpPr>
        <p:spPr>
          <a:xfrm>
            <a:off x="4927355" y="1499610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27B3725-C643-47AB-BABC-727EF8567EE5}"/>
              </a:ext>
            </a:extLst>
          </p:cNvPr>
          <p:cNvSpPr txBox="1"/>
          <p:nvPr/>
        </p:nvSpPr>
        <p:spPr>
          <a:xfrm>
            <a:off x="3810383" y="2499931"/>
            <a:ext cx="3546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4</a:t>
            </a:r>
            <a:r>
              <a:rPr kumimoji="1" lang="ja-JP" altLang="en-US" sz="4800" b="1" dirty="0"/>
              <a:t>は</a:t>
            </a:r>
            <a:r>
              <a:rPr kumimoji="1" lang="en-US" altLang="ja-JP" sz="4800" b="1" dirty="0"/>
              <a:t>8</a:t>
            </a:r>
            <a:r>
              <a:rPr kumimoji="1" lang="ja-JP" altLang="en-US" sz="4800" b="1" dirty="0"/>
              <a:t>の約数</a:t>
            </a:r>
          </a:p>
        </p:txBody>
      </p:sp>
    </p:spTree>
    <p:extLst>
      <p:ext uri="{BB962C8B-B14F-4D97-AF65-F5344CB8AC3E}">
        <p14:creationId xmlns:p14="http://schemas.microsoft.com/office/powerpoint/2010/main" val="23031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8" grpId="0"/>
      <p:bldP spid="9" grpId="0"/>
      <p:bldP spid="10" grpId="0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51A9D9-B568-4EB0-A725-9049E115A529}"/>
              </a:ext>
            </a:extLst>
          </p:cNvPr>
          <p:cNvSpPr txBox="1"/>
          <p:nvPr/>
        </p:nvSpPr>
        <p:spPr>
          <a:xfrm>
            <a:off x="3427535" y="2847461"/>
            <a:ext cx="34304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８</a:t>
            </a:r>
            <a:r>
              <a:rPr kumimoji="1" lang="ja-JP" altLang="en-US" sz="6000" dirty="0"/>
              <a:t>＝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17672D-E5E8-46FC-8F1F-6BC0456DDCAC}"/>
              </a:ext>
            </a:extLst>
          </p:cNvPr>
          <p:cNvSpPr txBox="1"/>
          <p:nvPr/>
        </p:nvSpPr>
        <p:spPr>
          <a:xfrm>
            <a:off x="3427535" y="1529218"/>
            <a:ext cx="32546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８</a:t>
            </a:r>
            <a:r>
              <a:rPr kumimoji="1" lang="en-US" altLang="ja-JP" sz="6000" dirty="0"/>
              <a:t>÷</a:t>
            </a:r>
            <a:r>
              <a:rPr lang="ja-JP" altLang="en-US" sz="6000" b="1" dirty="0"/>
              <a:t>３</a:t>
            </a:r>
            <a:r>
              <a:rPr kumimoji="1" lang="ja-JP" altLang="en-US" sz="6000" dirty="0"/>
              <a:t>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F28FC0-FCE0-4B03-9DF2-FBC7153E9DDD}"/>
              </a:ext>
            </a:extLst>
          </p:cNvPr>
          <p:cNvSpPr txBox="1"/>
          <p:nvPr/>
        </p:nvSpPr>
        <p:spPr>
          <a:xfrm>
            <a:off x="2470639" y="1513137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951A76-7FF4-4867-88A6-54BF7186BDB7}"/>
              </a:ext>
            </a:extLst>
          </p:cNvPr>
          <p:cNvSpPr txBox="1"/>
          <p:nvPr/>
        </p:nvSpPr>
        <p:spPr>
          <a:xfrm>
            <a:off x="2470639" y="2859621"/>
            <a:ext cx="956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019D9D-0D13-44F0-94AC-A43ED485A640}"/>
              </a:ext>
            </a:extLst>
          </p:cNvPr>
          <p:cNvSpPr txBox="1"/>
          <p:nvPr/>
        </p:nvSpPr>
        <p:spPr>
          <a:xfrm>
            <a:off x="1343025" y="5138543"/>
            <a:ext cx="91454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８をわり切ることができる</a:t>
            </a:r>
            <a:r>
              <a:rPr kumimoji="1" lang="ja-JP" altLang="en-US" sz="4800" b="1" dirty="0"/>
              <a:t>８</a:t>
            </a:r>
            <a:r>
              <a:rPr kumimoji="1" lang="ja-JP" altLang="en-US" sz="4800" dirty="0"/>
              <a:t>を</a:t>
            </a:r>
            <a:endParaRPr kumimoji="1" lang="en-US" altLang="ja-JP" sz="4800" dirty="0"/>
          </a:p>
          <a:p>
            <a:r>
              <a:rPr kumimoji="1" lang="ja-JP" altLang="en-US" sz="4800" b="1" dirty="0"/>
              <a:t>８の約数</a:t>
            </a:r>
            <a:r>
              <a:rPr kumimoji="1" lang="ja-JP" altLang="en-US" sz="4800" dirty="0"/>
              <a:t>といいます。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0B06AE-E40C-4163-ADD0-5D7B062F28F0}"/>
              </a:ext>
            </a:extLst>
          </p:cNvPr>
          <p:cNvSpPr txBox="1"/>
          <p:nvPr/>
        </p:nvSpPr>
        <p:spPr>
          <a:xfrm>
            <a:off x="507639" y="488093"/>
            <a:ext cx="10992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</a:rPr>
              <a:t>８をわり切ることができる数はどっち</a:t>
            </a:r>
            <a:endParaRPr lang="en-US" altLang="ja-JP" sz="4800" b="0" i="0" dirty="0">
              <a:solidFill>
                <a:srgbClr val="1A1A1A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67D509-C98D-4DAB-857E-00F90D3670B6}"/>
              </a:ext>
            </a:extLst>
          </p:cNvPr>
          <p:cNvSpPr txBox="1"/>
          <p:nvPr/>
        </p:nvSpPr>
        <p:spPr>
          <a:xfrm>
            <a:off x="6436701" y="2793646"/>
            <a:ext cx="716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/>
              <a:t>1</a:t>
            </a:r>
            <a:endParaRPr kumimoji="1" lang="ja-JP" altLang="en-US" sz="6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77D5044-909D-4692-AB99-F4F8C00621E7}"/>
              </a:ext>
            </a:extLst>
          </p:cNvPr>
          <p:cNvSpPr txBox="1"/>
          <p:nvPr/>
        </p:nvSpPr>
        <p:spPr>
          <a:xfrm>
            <a:off x="6436701" y="1475403"/>
            <a:ext cx="2653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4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あまり</a:t>
            </a:r>
            <a:r>
              <a:rPr kumimoji="1" lang="en-US" altLang="ja-JP" sz="60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kumimoji="1" lang="ja-JP" altLang="en-US" sz="6000" dirty="0"/>
              <a:t>　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485ABE67-AD62-4DE0-A766-4BD156695F1A}"/>
              </a:ext>
            </a:extLst>
          </p:cNvPr>
          <p:cNvSpPr/>
          <p:nvPr/>
        </p:nvSpPr>
        <p:spPr>
          <a:xfrm>
            <a:off x="4958862" y="2835906"/>
            <a:ext cx="956896" cy="9568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7A8D-0A85-42F4-8D96-A5F0806E8478}"/>
              </a:ext>
            </a:extLst>
          </p:cNvPr>
          <p:cNvSpPr txBox="1"/>
          <p:nvPr/>
        </p:nvSpPr>
        <p:spPr>
          <a:xfrm>
            <a:off x="4230804" y="3951436"/>
            <a:ext cx="3546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800" b="1" dirty="0"/>
              <a:t>8</a:t>
            </a:r>
            <a:r>
              <a:rPr kumimoji="1" lang="ja-JP" altLang="en-US" sz="4800" b="1" dirty="0"/>
              <a:t>は</a:t>
            </a:r>
            <a:r>
              <a:rPr kumimoji="1" lang="en-US" altLang="ja-JP" sz="4800" b="1" dirty="0"/>
              <a:t>8</a:t>
            </a:r>
            <a:r>
              <a:rPr kumimoji="1" lang="ja-JP" altLang="en-US" sz="4800" b="1" dirty="0"/>
              <a:t>の約数</a:t>
            </a:r>
          </a:p>
        </p:txBody>
      </p:sp>
    </p:spTree>
    <p:extLst>
      <p:ext uri="{BB962C8B-B14F-4D97-AF65-F5344CB8AC3E}">
        <p14:creationId xmlns:p14="http://schemas.microsoft.com/office/powerpoint/2010/main" val="111404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3333</TotalTime>
  <Words>2663</Words>
  <Application>Microsoft Office PowerPoint</Application>
  <PresentationFormat>ワイド画面</PresentationFormat>
  <Paragraphs>651</Paragraphs>
  <Slides>44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0" baseType="lpstr">
      <vt:lpstr>HGPｺﾞｼｯｸM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S T</cp:lastModifiedBy>
  <cp:revision>86</cp:revision>
  <dcterms:created xsi:type="dcterms:W3CDTF">2021-07-28T00:35:38Z</dcterms:created>
  <dcterms:modified xsi:type="dcterms:W3CDTF">2024-01-13T01:03:43Z</dcterms:modified>
</cp:coreProperties>
</file>